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54"/>
    <p:restoredTop sz="94650"/>
  </p:normalViewPr>
  <p:slideViewPr>
    <p:cSldViewPr snapToGrid="0" snapToObjects="1">
      <p:cViewPr varScale="1">
        <p:scale>
          <a:sx n="105" d="100"/>
          <a:sy n="105" d="100"/>
        </p:scale>
        <p:origin x="14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5A87F5-F207-5647-AF12-484D09FA1F78}" type="doc">
      <dgm:prSet loTypeId="urn:microsoft.com/office/officeart/2005/8/layout/default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0215D721-D17A-E147-8BCA-847C661A4E6C}">
      <dgm:prSet phldrT="[Text]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Profile Distinctiveness and Reputation</a:t>
          </a:r>
        </a:p>
      </dgm:t>
    </dgm:pt>
    <dgm:pt modelId="{A16F5214-376C-F442-9238-44D1825672C5}" type="parTrans" cxnId="{03DCA6B6-22A6-444A-B6AD-6C6F9D197F15}">
      <dgm:prSet/>
      <dgm:spPr/>
      <dgm:t>
        <a:bodyPr/>
        <a:lstStyle/>
        <a:p>
          <a:endParaRPr lang="en-GB"/>
        </a:p>
      </dgm:t>
    </dgm:pt>
    <dgm:pt modelId="{0C23B57F-B975-AC49-85EA-93D955002872}" type="sibTrans" cxnId="{03DCA6B6-22A6-444A-B6AD-6C6F9D197F15}">
      <dgm:prSet/>
      <dgm:spPr/>
      <dgm:t>
        <a:bodyPr/>
        <a:lstStyle/>
        <a:p>
          <a:endParaRPr lang="en-GB"/>
        </a:p>
      </dgm:t>
    </dgm:pt>
    <dgm:pt modelId="{78060250-BC86-AD42-B186-86523CEED1DF}">
      <dgm:prSet phldrT="[Text]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Student Recruitment, Sustainability, Reach and Impact</a:t>
          </a:r>
        </a:p>
      </dgm:t>
    </dgm:pt>
    <dgm:pt modelId="{E01003FF-2A74-F34F-BEA2-68481A004D92}" type="parTrans" cxnId="{82E82F4A-E4BB-2749-974D-010F9B7ED3BB}">
      <dgm:prSet/>
      <dgm:spPr/>
      <dgm:t>
        <a:bodyPr/>
        <a:lstStyle/>
        <a:p>
          <a:endParaRPr lang="en-GB"/>
        </a:p>
      </dgm:t>
    </dgm:pt>
    <dgm:pt modelId="{A60507F7-BE97-3C4F-A1CC-10D9CC6FE0C2}" type="sibTrans" cxnId="{82E82F4A-E4BB-2749-974D-010F9B7ED3BB}">
      <dgm:prSet/>
      <dgm:spPr/>
      <dgm:t>
        <a:bodyPr/>
        <a:lstStyle/>
        <a:p>
          <a:endParaRPr lang="en-GB"/>
        </a:p>
      </dgm:t>
    </dgm:pt>
    <dgm:pt modelId="{65233857-B8AB-2F4D-BD87-080360190129}">
      <dgm:prSet phldrT="[Text]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Portfolio and Curriculum</a:t>
          </a:r>
        </a:p>
      </dgm:t>
    </dgm:pt>
    <dgm:pt modelId="{10BC115C-727C-BA41-AE70-F8AB9FB8CBF2}" type="parTrans" cxnId="{F1579941-F5FE-A14F-975B-1B2B5377733D}">
      <dgm:prSet/>
      <dgm:spPr/>
      <dgm:t>
        <a:bodyPr/>
        <a:lstStyle/>
        <a:p>
          <a:endParaRPr lang="en-GB"/>
        </a:p>
      </dgm:t>
    </dgm:pt>
    <dgm:pt modelId="{EC0ECAA1-3B69-1F47-8DA1-23DBC26F0109}" type="sibTrans" cxnId="{F1579941-F5FE-A14F-975B-1B2B5377733D}">
      <dgm:prSet/>
      <dgm:spPr/>
      <dgm:t>
        <a:bodyPr/>
        <a:lstStyle/>
        <a:p>
          <a:endParaRPr lang="en-GB"/>
        </a:p>
      </dgm:t>
    </dgm:pt>
    <dgm:pt modelId="{6B000B82-06F9-6A4E-B279-A9FFBD2042A7}">
      <dgm:prSet phldrT="[Text]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Marketing and Communications</a:t>
          </a:r>
        </a:p>
      </dgm:t>
    </dgm:pt>
    <dgm:pt modelId="{38B6843D-DE33-4C4C-82AE-49224AA0BA2A}" type="parTrans" cxnId="{2AE73F4D-2B5F-514D-9B8A-BD268CD5842C}">
      <dgm:prSet/>
      <dgm:spPr/>
      <dgm:t>
        <a:bodyPr/>
        <a:lstStyle/>
        <a:p>
          <a:endParaRPr lang="en-GB"/>
        </a:p>
      </dgm:t>
    </dgm:pt>
    <dgm:pt modelId="{651849AC-7AA7-EF45-8F1F-1E0BEF8AB01F}" type="sibTrans" cxnId="{2AE73F4D-2B5F-514D-9B8A-BD268CD5842C}">
      <dgm:prSet/>
      <dgm:spPr/>
      <dgm:t>
        <a:bodyPr/>
        <a:lstStyle/>
        <a:p>
          <a:endParaRPr lang="en-GB"/>
        </a:p>
      </dgm:t>
    </dgm:pt>
    <dgm:pt modelId="{25AF08A7-5040-8748-9B6E-A55A33E63D8B}">
      <dgm:prSet phldrT="[Text]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Strategic Partnerships</a:t>
          </a:r>
        </a:p>
      </dgm:t>
    </dgm:pt>
    <dgm:pt modelId="{5832384F-A300-BA47-9FE9-F41CDA51FEA6}" type="parTrans" cxnId="{989D88C0-B2E0-8048-B3E2-86A4FFF98DDA}">
      <dgm:prSet/>
      <dgm:spPr/>
      <dgm:t>
        <a:bodyPr/>
        <a:lstStyle/>
        <a:p>
          <a:endParaRPr lang="en-GB"/>
        </a:p>
      </dgm:t>
    </dgm:pt>
    <dgm:pt modelId="{25E839DE-A8E5-E943-B356-FA5FF6ED60FE}" type="sibTrans" cxnId="{989D88C0-B2E0-8048-B3E2-86A4FFF98DDA}">
      <dgm:prSet/>
      <dgm:spPr/>
      <dgm:t>
        <a:bodyPr/>
        <a:lstStyle/>
        <a:p>
          <a:endParaRPr lang="en-GB"/>
        </a:p>
      </dgm:t>
    </dgm:pt>
    <dgm:pt modelId="{4CF67059-8954-EB4B-B978-8EF603692D7E}">
      <dgm:prSet phldrT="[Text]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Empowering Staff and Students</a:t>
          </a:r>
        </a:p>
      </dgm:t>
    </dgm:pt>
    <dgm:pt modelId="{7C042B8F-1B01-F443-820A-A10FFD39BE62}" type="parTrans" cxnId="{A6599724-9A4F-D842-8FDE-10E0BBCCEADC}">
      <dgm:prSet/>
      <dgm:spPr/>
      <dgm:t>
        <a:bodyPr/>
        <a:lstStyle/>
        <a:p>
          <a:endParaRPr lang="en-GB"/>
        </a:p>
      </dgm:t>
    </dgm:pt>
    <dgm:pt modelId="{4D3BA2DB-AEE6-E348-899C-F54974F416E9}" type="sibTrans" cxnId="{A6599724-9A4F-D842-8FDE-10E0BBCCEADC}">
      <dgm:prSet/>
      <dgm:spPr/>
      <dgm:t>
        <a:bodyPr/>
        <a:lstStyle/>
        <a:p>
          <a:endParaRPr lang="en-GB"/>
        </a:p>
      </dgm:t>
    </dgm:pt>
    <dgm:pt modelId="{49502364-D46B-0A4E-AA17-EBC11B37AA68}">
      <dgm:prSet phldrT="[Text]"/>
      <dgm:spPr>
        <a:solidFill>
          <a:srgbClr val="880000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b="1" u="none" dirty="0">
              <a:solidFill>
                <a:schemeClr val="bg1"/>
              </a:solidFill>
            </a:rPr>
            <a:t>STUDENT RECRUITMENT AND GROWTH</a:t>
          </a:r>
        </a:p>
      </dgm:t>
    </dgm:pt>
    <dgm:pt modelId="{AAB03863-667D-A44B-85B1-B579E94B902A}" type="parTrans" cxnId="{B3B395F7-5E9E-7946-817C-4AF5D5E2BD16}">
      <dgm:prSet/>
      <dgm:spPr/>
      <dgm:t>
        <a:bodyPr/>
        <a:lstStyle/>
        <a:p>
          <a:endParaRPr lang="en-GB"/>
        </a:p>
      </dgm:t>
    </dgm:pt>
    <dgm:pt modelId="{D7B2677F-F344-C54A-9750-6E72D39EA1C9}" type="sibTrans" cxnId="{B3B395F7-5E9E-7946-817C-4AF5D5E2BD16}">
      <dgm:prSet/>
      <dgm:spPr/>
      <dgm:t>
        <a:bodyPr/>
        <a:lstStyle/>
        <a:p>
          <a:endParaRPr lang="en-GB"/>
        </a:p>
      </dgm:t>
    </dgm:pt>
    <dgm:pt modelId="{9849CCAC-B51B-E544-B04E-EAD9D02A94C3}" type="pres">
      <dgm:prSet presAssocID="{305A87F5-F207-5647-AF12-484D09FA1F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A2B187-377A-7B43-97BB-0ED87DA6CD3D}" type="pres">
      <dgm:prSet presAssocID="{49502364-D46B-0A4E-AA17-EBC11B37AA6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F811B2-93F6-444E-AD84-7D6976C824CB}" type="pres">
      <dgm:prSet presAssocID="{D7B2677F-F344-C54A-9750-6E72D39EA1C9}" presName="sibTrans" presStyleCnt="0"/>
      <dgm:spPr/>
    </dgm:pt>
    <dgm:pt modelId="{1CC093BB-BD43-2B48-8A63-594E5CE8F2C0}" type="pres">
      <dgm:prSet presAssocID="{0215D721-D17A-E147-8BCA-847C661A4E6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371CB3-C221-F843-91FD-CBFB6EF148F7}" type="pres">
      <dgm:prSet presAssocID="{0C23B57F-B975-AC49-85EA-93D955002872}" presName="sibTrans" presStyleCnt="0"/>
      <dgm:spPr/>
    </dgm:pt>
    <dgm:pt modelId="{058EF349-4498-1249-9967-3F8A4195DC0E}" type="pres">
      <dgm:prSet presAssocID="{78060250-BC86-AD42-B186-86523CEED1D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E94CA-87BD-5044-8A30-8A408798E9C5}" type="pres">
      <dgm:prSet presAssocID="{A60507F7-BE97-3C4F-A1CC-10D9CC6FE0C2}" presName="sibTrans" presStyleCnt="0"/>
      <dgm:spPr/>
    </dgm:pt>
    <dgm:pt modelId="{5AE335E0-09A2-EB45-A4E5-7C96A4507B82}" type="pres">
      <dgm:prSet presAssocID="{65233857-B8AB-2F4D-BD87-08036019012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8A6B3-0647-4B4D-8A6A-971E1908F227}" type="pres">
      <dgm:prSet presAssocID="{EC0ECAA1-3B69-1F47-8DA1-23DBC26F0109}" presName="sibTrans" presStyleCnt="0"/>
      <dgm:spPr/>
    </dgm:pt>
    <dgm:pt modelId="{733E028B-C17E-564D-99DE-BF1C28EC2A65}" type="pres">
      <dgm:prSet presAssocID="{6B000B82-06F9-6A4E-B279-A9FFBD2042A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7B31B-D16F-5F46-8D54-A40FA545B722}" type="pres">
      <dgm:prSet presAssocID="{651849AC-7AA7-EF45-8F1F-1E0BEF8AB01F}" presName="sibTrans" presStyleCnt="0"/>
      <dgm:spPr/>
    </dgm:pt>
    <dgm:pt modelId="{F6CA510E-AB43-FF49-AF6A-DB73D30413B2}" type="pres">
      <dgm:prSet presAssocID="{25AF08A7-5040-8748-9B6E-A55A33E63D8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90E6F1-981F-6940-BE26-45A415105588}" type="pres">
      <dgm:prSet presAssocID="{25E839DE-A8E5-E943-B356-FA5FF6ED60FE}" presName="sibTrans" presStyleCnt="0"/>
      <dgm:spPr/>
    </dgm:pt>
    <dgm:pt modelId="{B87655CD-A8FC-0F45-A3DF-73647008AB59}" type="pres">
      <dgm:prSet presAssocID="{4CF67059-8954-EB4B-B978-8EF603692D7E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B395F7-5E9E-7946-817C-4AF5D5E2BD16}" srcId="{305A87F5-F207-5647-AF12-484D09FA1F78}" destId="{49502364-D46B-0A4E-AA17-EBC11B37AA68}" srcOrd="0" destOrd="0" parTransId="{AAB03863-667D-A44B-85B1-B579E94B902A}" sibTransId="{D7B2677F-F344-C54A-9750-6E72D39EA1C9}"/>
    <dgm:cxn modelId="{A6599724-9A4F-D842-8FDE-10E0BBCCEADC}" srcId="{305A87F5-F207-5647-AF12-484D09FA1F78}" destId="{4CF67059-8954-EB4B-B978-8EF603692D7E}" srcOrd="6" destOrd="0" parTransId="{7C042B8F-1B01-F443-820A-A10FFD39BE62}" sibTransId="{4D3BA2DB-AEE6-E348-899C-F54974F416E9}"/>
    <dgm:cxn modelId="{03DCA6B6-22A6-444A-B6AD-6C6F9D197F15}" srcId="{305A87F5-F207-5647-AF12-484D09FA1F78}" destId="{0215D721-D17A-E147-8BCA-847C661A4E6C}" srcOrd="1" destOrd="0" parTransId="{A16F5214-376C-F442-9238-44D1825672C5}" sibTransId="{0C23B57F-B975-AC49-85EA-93D955002872}"/>
    <dgm:cxn modelId="{E2AF63FA-3E09-074A-9933-06F7CA72CF17}" type="presOf" srcId="{78060250-BC86-AD42-B186-86523CEED1DF}" destId="{058EF349-4498-1249-9967-3F8A4195DC0E}" srcOrd="0" destOrd="0" presId="urn:microsoft.com/office/officeart/2005/8/layout/default"/>
    <dgm:cxn modelId="{0FA40B41-71FE-9D4E-85B7-607564DE6106}" type="presOf" srcId="{4CF67059-8954-EB4B-B978-8EF603692D7E}" destId="{B87655CD-A8FC-0F45-A3DF-73647008AB59}" srcOrd="0" destOrd="0" presId="urn:microsoft.com/office/officeart/2005/8/layout/default"/>
    <dgm:cxn modelId="{989D88C0-B2E0-8048-B3E2-86A4FFF98DDA}" srcId="{305A87F5-F207-5647-AF12-484D09FA1F78}" destId="{25AF08A7-5040-8748-9B6E-A55A33E63D8B}" srcOrd="5" destOrd="0" parTransId="{5832384F-A300-BA47-9FE9-F41CDA51FEA6}" sibTransId="{25E839DE-A8E5-E943-B356-FA5FF6ED60FE}"/>
    <dgm:cxn modelId="{2AE73F4D-2B5F-514D-9B8A-BD268CD5842C}" srcId="{305A87F5-F207-5647-AF12-484D09FA1F78}" destId="{6B000B82-06F9-6A4E-B279-A9FFBD2042A7}" srcOrd="4" destOrd="0" parTransId="{38B6843D-DE33-4C4C-82AE-49224AA0BA2A}" sibTransId="{651849AC-7AA7-EF45-8F1F-1E0BEF8AB01F}"/>
    <dgm:cxn modelId="{816C94C0-4784-244F-BE25-12A6CD370B95}" type="presOf" srcId="{305A87F5-F207-5647-AF12-484D09FA1F78}" destId="{9849CCAC-B51B-E544-B04E-EAD9D02A94C3}" srcOrd="0" destOrd="0" presId="urn:microsoft.com/office/officeart/2005/8/layout/default"/>
    <dgm:cxn modelId="{AE015A2F-F228-5F4C-96AA-8C5749620156}" type="presOf" srcId="{25AF08A7-5040-8748-9B6E-A55A33E63D8B}" destId="{F6CA510E-AB43-FF49-AF6A-DB73D30413B2}" srcOrd="0" destOrd="0" presId="urn:microsoft.com/office/officeart/2005/8/layout/default"/>
    <dgm:cxn modelId="{F1579941-F5FE-A14F-975B-1B2B5377733D}" srcId="{305A87F5-F207-5647-AF12-484D09FA1F78}" destId="{65233857-B8AB-2F4D-BD87-080360190129}" srcOrd="3" destOrd="0" parTransId="{10BC115C-727C-BA41-AE70-F8AB9FB8CBF2}" sibTransId="{EC0ECAA1-3B69-1F47-8DA1-23DBC26F0109}"/>
    <dgm:cxn modelId="{0242A46C-D1CE-9943-A4A7-015C72704F23}" type="presOf" srcId="{65233857-B8AB-2F4D-BD87-080360190129}" destId="{5AE335E0-09A2-EB45-A4E5-7C96A4507B82}" srcOrd="0" destOrd="0" presId="urn:microsoft.com/office/officeart/2005/8/layout/default"/>
    <dgm:cxn modelId="{C3F9F7E2-21F6-6644-ABA2-96A2A4970038}" type="presOf" srcId="{49502364-D46B-0A4E-AA17-EBC11B37AA68}" destId="{1AA2B187-377A-7B43-97BB-0ED87DA6CD3D}" srcOrd="0" destOrd="0" presId="urn:microsoft.com/office/officeart/2005/8/layout/default"/>
    <dgm:cxn modelId="{CDD5C030-1898-DA41-B4E8-F335DA07C49F}" type="presOf" srcId="{6B000B82-06F9-6A4E-B279-A9FFBD2042A7}" destId="{733E028B-C17E-564D-99DE-BF1C28EC2A65}" srcOrd="0" destOrd="0" presId="urn:microsoft.com/office/officeart/2005/8/layout/default"/>
    <dgm:cxn modelId="{82E82F4A-E4BB-2749-974D-010F9B7ED3BB}" srcId="{305A87F5-F207-5647-AF12-484D09FA1F78}" destId="{78060250-BC86-AD42-B186-86523CEED1DF}" srcOrd="2" destOrd="0" parTransId="{E01003FF-2A74-F34F-BEA2-68481A004D92}" sibTransId="{A60507F7-BE97-3C4F-A1CC-10D9CC6FE0C2}"/>
    <dgm:cxn modelId="{2FACB632-4C8B-8747-90D9-39C20503B235}" type="presOf" srcId="{0215D721-D17A-E147-8BCA-847C661A4E6C}" destId="{1CC093BB-BD43-2B48-8A63-594E5CE8F2C0}" srcOrd="0" destOrd="0" presId="urn:microsoft.com/office/officeart/2005/8/layout/default"/>
    <dgm:cxn modelId="{57B9980A-EAA3-ED4D-8268-DE24F4B8E477}" type="presParOf" srcId="{9849CCAC-B51B-E544-B04E-EAD9D02A94C3}" destId="{1AA2B187-377A-7B43-97BB-0ED87DA6CD3D}" srcOrd="0" destOrd="0" presId="urn:microsoft.com/office/officeart/2005/8/layout/default"/>
    <dgm:cxn modelId="{D8424476-3460-7A4D-AD15-8861D681F68A}" type="presParOf" srcId="{9849CCAC-B51B-E544-B04E-EAD9D02A94C3}" destId="{39F811B2-93F6-444E-AD84-7D6976C824CB}" srcOrd="1" destOrd="0" presId="urn:microsoft.com/office/officeart/2005/8/layout/default"/>
    <dgm:cxn modelId="{4BE304D9-B870-794C-8534-D256F1B235F3}" type="presParOf" srcId="{9849CCAC-B51B-E544-B04E-EAD9D02A94C3}" destId="{1CC093BB-BD43-2B48-8A63-594E5CE8F2C0}" srcOrd="2" destOrd="0" presId="urn:microsoft.com/office/officeart/2005/8/layout/default"/>
    <dgm:cxn modelId="{7AC57EC3-C0A4-EB49-96B0-8EB5A2E36C43}" type="presParOf" srcId="{9849CCAC-B51B-E544-B04E-EAD9D02A94C3}" destId="{06371CB3-C221-F843-91FD-CBFB6EF148F7}" srcOrd="3" destOrd="0" presId="urn:microsoft.com/office/officeart/2005/8/layout/default"/>
    <dgm:cxn modelId="{DE06EAEA-AA42-284B-B661-342F85E4E07F}" type="presParOf" srcId="{9849CCAC-B51B-E544-B04E-EAD9D02A94C3}" destId="{058EF349-4498-1249-9967-3F8A4195DC0E}" srcOrd="4" destOrd="0" presId="urn:microsoft.com/office/officeart/2005/8/layout/default"/>
    <dgm:cxn modelId="{1AEF878B-569E-3148-A2F3-CB06FE5FDCBE}" type="presParOf" srcId="{9849CCAC-B51B-E544-B04E-EAD9D02A94C3}" destId="{727E94CA-87BD-5044-8A30-8A408798E9C5}" srcOrd="5" destOrd="0" presId="urn:microsoft.com/office/officeart/2005/8/layout/default"/>
    <dgm:cxn modelId="{9934613A-66E6-0047-847C-5CB9617E95A9}" type="presParOf" srcId="{9849CCAC-B51B-E544-B04E-EAD9D02A94C3}" destId="{5AE335E0-09A2-EB45-A4E5-7C96A4507B82}" srcOrd="6" destOrd="0" presId="urn:microsoft.com/office/officeart/2005/8/layout/default"/>
    <dgm:cxn modelId="{C43BAD9F-49FF-B547-BB9B-16D4A78B198B}" type="presParOf" srcId="{9849CCAC-B51B-E544-B04E-EAD9D02A94C3}" destId="{05E8A6B3-0647-4B4D-8A6A-971E1908F227}" srcOrd="7" destOrd="0" presId="urn:microsoft.com/office/officeart/2005/8/layout/default"/>
    <dgm:cxn modelId="{B6EE6F22-8E7E-3445-94FF-42DFDB4D1D10}" type="presParOf" srcId="{9849CCAC-B51B-E544-B04E-EAD9D02A94C3}" destId="{733E028B-C17E-564D-99DE-BF1C28EC2A65}" srcOrd="8" destOrd="0" presId="urn:microsoft.com/office/officeart/2005/8/layout/default"/>
    <dgm:cxn modelId="{54CD6B6E-9B72-2A46-AF94-947A3A54AED2}" type="presParOf" srcId="{9849CCAC-B51B-E544-B04E-EAD9D02A94C3}" destId="{74B7B31B-D16F-5F46-8D54-A40FA545B722}" srcOrd="9" destOrd="0" presId="urn:microsoft.com/office/officeart/2005/8/layout/default"/>
    <dgm:cxn modelId="{C5A08689-E9F7-D24C-86D5-4DAFA2525727}" type="presParOf" srcId="{9849CCAC-B51B-E544-B04E-EAD9D02A94C3}" destId="{F6CA510E-AB43-FF49-AF6A-DB73D30413B2}" srcOrd="10" destOrd="0" presId="urn:microsoft.com/office/officeart/2005/8/layout/default"/>
    <dgm:cxn modelId="{ECD2C1A8-EECC-E043-8ECF-29161652FE4A}" type="presParOf" srcId="{9849CCAC-B51B-E544-B04E-EAD9D02A94C3}" destId="{A590E6F1-981F-6940-BE26-45A415105588}" srcOrd="11" destOrd="0" presId="urn:microsoft.com/office/officeart/2005/8/layout/default"/>
    <dgm:cxn modelId="{6359F3D3-BC27-2642-BA17-A90D31F18BEB}" type="presParOf" srcId="{9849CCAC-B51B-E544-B04E-EAD9D02A94C3}" destId="{B87655CD-A8FC-0F45-A3DF-73647008AB59}" srcOrd="12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5A87F5-F207-5647-AF12-484D09FA1F78}" type="doc">
      <dgm:prSet loTypeId="urn:microsoft.com/office/officeart/2005/8/layout/default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0215D721-D17A-E147-8BCA-847C661A4E6C}">
      <dgm:prSet phldrT="[Text]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Values Based Learning Community</a:t>
          </a:r>
        </a:p>
      </dgm:t>
    </dgm:pt>
    <dgm:pt modelId="{A16F5214-376C-F442-9238-44D1825672C5}" type="parTrans" cxnId="{03DCA6B6-22A6-444A-B6AD-6C6F9D197F15}">
      <dgm:prSet/>
      <dgm:spPr/>
      <dgm:t>
        <a:bodyPr/>
        <a:lstStyle/>
        <a:p>
          <a:endParaRPr lang="en-GB"/>
        </a:p>
      </dgm:t>
    </dgm:pt>
    <dgm:pt modelId="{0C23B57F-B975-AC49-85EA-93D955002872}" type="sibTrans" cxnId="{03DCA6B6-22A6-444A-B6AD-6C6F9D197F15}">
      <dgm:prSet/>
      <dgm:spPr/>
      <dgm:t>
        <a:bodyPr/>
        <a:lstStyle/>
        <a:p>
          <a:endParaRPr lang="en-GB"/>
        </a:p>
      </dgm:t>
    </dgm:pt>
    <dgm:pt modelId="{78060250-BC86-AD42-B186-86523CEED1DF}">
      <dgm:prSet phldrT="[Text]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Innovative and Engaging Teaching and Learning</a:t>
          </a:r>
        </a:p>
      </dgm:t>
    </dgm:pt>
    <dgm:pt modelId="{E01003FF-2A74-F34F-BEA2-68481A004D92}" type="parTrans" cxnId="{82E82F4A-E4BB-2749-974D-010F9B7ED3BB}">
      <dgm:prSet/>
      <dgm:spPr/>
      <dgm:t>
        <a:bodyPr/>
        <a:lstStyle/>
        <a:p>
          <a:endParaRPr lang="en-GB"/>
        </a:p>
      </dgm:t>
    </dgm:pt>
    <dgm:pt modelId="{A60507F7-BE97-3C4F-A1CC-10D9CC6FE0C2}" type="sibTrans" cxnId="{82E82F4A-E4BB-2749-974D-010F9B7ED3BB}">
      <dgm:prSet/>
      <dgm:spPr/>
      <dgm:t>
        <a:bodyPr/>
        <a:lstStyle/>
        <a:p>
          <a:endParaRPr lang="en-GB"/>
        </a:p>
      </dgm:t>
    </dgm:pt>
    <dgm:pt modelId="{65233857-B8AB-2F4D-BD87-080360190129}">
      <dgm:prSet phldrT="[Text]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Transformative Education</a:t>
          </a:r>
        </a:p>
      </dgm:t>
    </dgm:pt>
    <dgm:pt modelId="{10BC115C-727C-BA41-AE70-F8AB9FB8CBF2}" type="parTrans" cxnId="{F1579941-F5FE-A14F-975B-1B2B5377733D}">
      <dgm:prSet/>
      <dgm:spPr/>
      <dgm:t>
        <a:bodyPr/>
        <a:lstStyle/>
        <a:p>
          <a:endParaRPr lang="en-GB"/>
        </a:p>
      </dgm:t>
    </dgm:pt>
    <dgm:pt modelId="{EC0ECAA1-3B69-1F47-8DA1-23DBC26F0109}" type="sibTrans" cxnId="{F1579941-F5FE-A14F-975B-1B2B5377733D}">
      <dgm:prSet/>
      <dgm:spPr/>
      <dgm:t>
        <a:bodyPr/>
        <a:lstStyle/>
        <a:p>
          <a:endParaRPr lang="en-GB"/>
        </a:p>
      </dgm:t>
    </dgm:pt>
    <dgm:pt modelId="{6B000B82-06F9-6A4E-B279-A9FFBD2042A7}">
      <dgm:prSet phldrT="[Text]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Campus Facilities and Professional Services</a:t>
          </a:r>
        </a:p>
      </dgm:t>
    </dgm:pt>
    <dgm:pt modelId="{38B6843D-DE33-4C4C-82AE-49224AA0BA2A}" type="parTrans" cxnId="{2AE73F4D-2B5F-514D-9B8A-BD268CD5842C}">
      <dgm:prSet/>
      <dgm:spPr/>
      <dgm:t>
        <a:bodyPr/>
        <a:lstStyle/>
        <a:p>
          <a:endParaRPr lang="en-GB"/>
        </a:p>
      </dgm:t>
    </dgm:pt>
    <dgm:pt modelId="{651849AC-7AA7-EF45-8F1F-1E0BEF8AB01F}" type="sibTrans" cxnId="{2AE73F4D-2B5F-514D-9B8A-BD268CD5842C}">
      <dgm:prSet/>
      <dgm:spPr/>
      <dgm:t>
        <a:bodyPr/>
        <a:lstStyle/>
        <a:p>
          <a:endParaRPr lang="en-GB"/>
        </a:p>
      </dgm:t>
    </dgm:pt>
    <dgm:pt modelId="{25AF08A7-5040-8748-9B6E-A55A33E63D8B}">
      <dgm:prSet phldrT="[Text]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Real World Experience</a:t>
          </a:r>
        </a:p>
      </dgm:t>
    </dgm:pt>
    <dgm:pt modelId="{5832384F-A300-BA47-9FE9-F41CDA51FEA6}" type="parTrans" cxnId="{989D88C0-B2E0-8048-B3E2-86A4FFF98DDA}">
      <dgm:prSet/>
      <dgm:spPr/>
      <dgm:t>
        <a:bodyPr/>
        <a:lstStyle/>
        <a:p>
          <a:endParaRPr lang="en-GB"/>
        </a:p>
      </dgm:t>
    </dgm:pt>
    <dgm:pt modelId="{25E839DE-A8E5-E943-B356-FA5FF6ED60FE}" type="sibTrans" cxnId="{989D88C0-B2E0-8048-B3E2-86A4FFF98DDA}">
      <dgm:prSet/>
      <dgm:spPr/>
      <dgm:t>
        <a:bodyPr/>
        <a:lstStyle/>
        <a:p>
          <a:endParaRPr lang="en-GB"/>
        </a:p>
      </dgm:t>
    </dgm:pt>
    <dgm:pt modelId="{4CF67059-8954-EB4B-B978-8EF603692D7E}">
      <dgm:prSet phldrT="[Text]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Future Graduates</a:t>
          </a:r>
        </a:p>
      </dgm:t>
    </dgm:pt>
    <dgm:pt modelId="{7C042B8F-1B01-F443-820A-A10FFD39BE62}" type="parTrans" cxnId="{A6599724-9A4F-D842-8FDE-10E0BBCCEADC}">
      <dgm:prSet/>
      <dgm:spPr/>
      <dgm:t>
        <a:bodyPr/>
        <a:lstStyle/>
        <a:p>
          <a:endParaRPr lang="en-GB"/>
        </a:p>
      </dgm:t>
    </dgm:pt>
    <dgm:pt modelId="{4D3BA2DB-AEE6-E348-899C-F54974F416E9}" type="sibTrans" cxnId="{A6599724-9A4F-D842-8FDE-10E0BBCCEADC}">
      <dgm:prSet/>
      <dgm:spPr/>
      <dgm:t>
        <a:bodyPr/>
        <a:lstStyle/>
        <a:p>
          <a:endParaRPr lang="en-GB"/>
        </a:p>
      </dgm:t>
    </dgm:pt>
    <dgm:pt modelId="{49502364-D46B-0A4E-AA17-EBC11B37AA68}">
      <dgm:prSet phldrT="[Text]"/>
      <dgm:spPr>
        <a:solidFill>
          <a:srgbClr val="880000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b="1" u="none" dirty="0">
              <a:solidFill>
                <a:schemeClr val="bg1"/>
              </a:solidFill>
            </a:rPr>
            <a:t> STUDENT SUCCESS</a:t>
          </a:r>
        </a:p>
      </dgm:t>
    </dgm:pt>
    <dgm:pt modelId="{AAB03863-667D-A44B-85B1-B579E94B902A}" type="parTrans" cxnId="{B3B395F7-5E9E-7946-817C-4AF5D5E2BD16}">
      <dgm:prSet/>
      <dgm:spPr/>
      <dgm:t>
        <a:bodyPr/>
        <a:lstStyle/>
        <a:p>
          <a:endParaRPr lang="en-GB"/>
        </a:p>
      </dgm:t>
    </dgm:pt>
    <dgm:pt modelId="{D7B2677F-F344-C54A-9750-6E72D39EA1C9}" type="sibTrans" cxnId="{B3B395F7-5E9E-7946-817C-4AF5D5E2BD16}">
      <dgm:prSet/>
      <dgm:spPr/>
      <dgm:t>
        <a:bodyPr/>
        <a:lstStyle/>
        <a:p>
          <a:endParaRPr lang="en-GB"/>
        </a:p>
      </dgm:t>
    </dgm:pt>
    <dgm:pt modelId="{9849CCAC-B51B-E544-B04E-EAD9D02A94C3}" type="pres">
      <dgm:prSet presAssocID="{305A87F5-F207-5647-AF12-484D09FA1F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A2B187-377A-7B43-97BB-0ED87DA6CD3D}" type="pres">
      <dgm:prSet presAssocID="{49502364-D46B-0A4E-AA17-EBC11B37AA68}" presName="node" presStyleLbl="node1" presStyleIdx="0" presStyleCnt="7" custLinFactNeighborX="1377" custLinFactNeighborY="6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F811B2-93F6-444E-AD84-7D6976C824CB}" type="pres">
      <dgm:prSet presAssocID="{D7B2677F-F344-C54A-9750-6E72D39EA1C9}" presName="sibTrans" presStyleCnt="0"/>
      <dgm:spPr/>
    </dgm:pt>
    <dgm:pt modelId="{1CC093BB-BD43-2B48-8A63-594E5CE8F2C0}" type="pres">
      <dgm:prSet presAssocID="{0215D721-D17A-E147-8BCA-847C661A4E6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371CB3-C221-F843-91FD-CBFB6EF148F7}" type="pres">
      <dgm:prSet presAssocID="{0C23B57F-B975-AC49-85EA-93D955002872}" presName="sibTrans" presStyleCnt="0"/>
      <dgm:spPr/>
    </dgm:pt>
    <dgm:pt modelId="{058EF349-4498-1249-9967-3F8A4195DC0E}" type="pres">
      <dgm:prSet presAssocID="{78060250-BC86-AD42-B186-86523CEED1D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E94CA-87BD-5044-8A30-8A408798E9C5}" type="pres">
      <dgm:prSet presAssocID="{A60507F7-BE97-3C4F-A1CC-10D9CC6FE0C2}" presName="sibTrans" presStyleCnt="0"/>
      <dgm:spPr/>
    </dgm:pt>
    <dgm:pt modelId="{5AE335E0-09A2-EB45-A4E5-7C96A4507B82}" type="pres">
      <dgm:prSet presAssocID="{65233857-B8AB-2F4D-BD87-08036019012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8A6B3-0647-4B4D-8A6A-971E1908F227}" type="pres">
      <dgm:prSet presAssocID="{EC0ECAA1-3B69-1F47-8DA1-23DBC26F0109}" presName="sibTrans" presStyleCnt="0"/>
      <dgm:spPr/>
    </dgm:pt>
    <dgm:pt modelId="{733E028B-C17E-564D-99DE-BF1C28EC2A65}" type="pres">
      <dgm:prSet presAssocID="{6B000B82-06F9-6A4E-B279-A9FFBD2042A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7B31B-D16F-5F46-8D54-A40FA545B722}" type="pres">
      <dgm:prSet presAssocID="{651849AC-7AA7-EF45-8F1F-1E0BEF8AB01F}" presName="sibTrans" presStyleCnt="0"/>
      <dgm:spPr/>
    </dgm:pt>
    <dgm:pt modelId="{F6CA510E-AB43-FF49-AF6A-DB73D30413B2}" type="pres">
      <dgm:prSet presAssocID="{25AF08A7-5040-8748-9B6E-A55A33E63D8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90E6F1-981F-6940-BE26-45A415105588}" type="pres">
      <dgm:prSet presAssocID="{25E839DE-A8E5-E943-B356-FA5FF6ED60FE}" presName="sibTrans" presStyleCnt="0"/>
      <dgm:spPr/>
    </dgm:pt>
    <dgm:pt modelId="{B87655CD-A8FC-0F45-A3DF-73647008AB59}" type="pres">
      <dgm:prSet presAssocID="{4CF67059-8954-EB4B-B978-8EF603692D7E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B395F7-5E9E-7946-817C-4AF5D5E2BD16}" srcId="{305A87F5-F207-5647-AF12-484D09FA1F78}" destId="{49502364-D46B-0A4E-AA17-EBC11B37AA68}" srcOrd="0" destOrd="0" parTransId="{AAB03863-667D-A44B-85B1-B579E94B902A}" sibTransId="{D7B2677F-F344-C54A-9750-6E72D39EA1C9}"/>
    <dgm:cxn modelId="{A6599724-9A4F-D842-8FDE-10E0BBCCEADC}" srcId="{305A87F5-F207-5647-AF12-484D09FA1F78}" destId="{4CF67059-8954-EB4B-B978-8EF603692D7E}" srcOrd="6" destOrd="0" parTransId="{7C042B8F-1B01-F443-820A-A10FFD39BE62}" sibTransId="{4D3BA2DB-AEE6-E348-899C-F54974F416E9}"/>
    <dgm:cxn modelId="{03DCA6B6-22A6-444A-B6AD-6C6F9D197F15}" srcId="{305A87F5-F207-5647-AF12-484D09FA1F78}" destId="{0215D721-D17A-E147-8BCA-847C661A4E6C}" srcOrd="1" destOrd="0" parTransId="{A16F5214-376C-F442-9238-44D1825672C5}" sibTransId="{0C23B57F-B975-AC49-85EA-93D955002872}"/>
    <dgm:cxn modelId="{E2AF63FA-3E09-074A-9933-06F7CA72CF17}" type="presOf" srcId="{78060250-BC86-AD42-B186-86523CEED1DF}" destId="{058EF349-4498-1249-9967-3F8A4195DC0E}" srcOrd="0" destOrd="0" presId="urn:microsoft.com/office/officeart/2005/8/layout/default"/>
    <dgm:cxn modelId="{0FA40B41-71FE-9D4E-85B7-607564DE6106}" type="presOf" srcId="{4CF67059-8954-EB4B-B978-8EF603692D7E}" destId="{B87655CD-A8FC-0F45-A3DF-73647008AB59}" srcOrd="0" destOrd="0" presId="urn:microsoft.com/office/officeart/2005/8/layout/default"/>
    <dgm:cxn modelId="{989D88C0-B2E0-8048-B3E2-86A4FFF98DDA}" srcId="{305A87F5-F207-5647-AF12-484D09FA1F78}" destId="{25AF08A7-5040-8748-9B6E-A55A33E63D8B}" srcOrd="5" destOrd="0" parTransId="{5832384F-A300-BA47-9FE9-F41CDA51FEA6}" sibTransId="{25E839DE-A8E5-E943-B356-FA5FF6ED60FE}"/>
    <dgm:cxn modelId="{2AE73F4D-2B5F-514D-9B8A-BD268CD5842C}" srcId="{305A87F5-F207-5647-AF12-484D09FA1F78}" destId="{6B000B82-06F9-6A4E-B279-A9FFBD2042A7}" srcOrd="4" destOrd="0" parTransId="{38B6843D-DE33-4C4C-82AE-49224AA0BA2A}" sibTransId="{651849AC-7AA7-EF45-8F1F-1E0BEF8AB01F}"/>
    <dgm:cxn modelId="{816C94C0-4784-244F-BE25-12A6CD370B95}" type="presOf" srcId="{305A87F5-F207-5647-AF12-484D09FA1F78}" destId="{9849CCAC-B51B-E544-B04E-EAD9D02A94C3}" srcOrd="0" destOrd="0" presId="urn:microsoft.com/office/officeart/2005/8/layout/default"/>
    <dgm:cxn modelId="{AE015A2F-F228-5F4C-96AA-8C5749620156}" type="presOf" srcId="{25AF08A7-5040-8748-9B6E-A55A33E63D8B}" destId="{F6CA510E-AB43-FF49-AF6A-DB73D30413B2}" srcOrd="0" destOrd="0" presId="urn:microsoft.com/office/officeart/2005/8/layout/default"/>
    <dgm:cxn modelId="{F1579941-F5FE-A14F-975B-1B2B5377733D}" srcId="{305A87F5-F207-5647-AF12-484D09FA1F78}" destId="{65233857-B8AB-2F4D-BD87-080360190129}" srcOrd="3" destOrd="0" parTransId="{10BC115C-727C-BA41-AE70-F8AB9FB8CBF2}" sibTransId="{EC0ECAA1-3B69-1F47-8DA1-23DBC26F0109}"/>
    <dgm:cxn modelId="{0242A46C-D1CE-9943-A4A7-015C72704F23}" type="presOf" srcId="{65233857-B8AB-2F4D-BD87-080360190129}" destId="{5AE335E0-09A2-EB45-A4E5-7C96A4507B82}" srcOrd="0" destOrd="0" presId="urn:microsoft.com/office/officeart/2005/8/layout/default"/>
    <dgm:cxn modelId="{C3F9F7E2-21F6-6644-ABA2-96A2A4970038}" type="presOf" srcId="{49502364-D46B-0A4E-AA17-EBC11B37AA68}" destId="{1AA2B187-377A-7B43-97BB-0ED87DA6CD3D}" srcOrd="0" destOrd="0" presId="urn:microsoft.com/office/officeart/2005/8/layout/default"/>
    <dgm:cxn modelId="{CDD5C030-1898-DA41-B4E8-F335DA07C49F}" type="presOf" srcId="{6B000B82-06F9-6A4E-B279-A9FFBD2042A7}" destId="{733E028B-C17E-564D-99DE-BF1C28EC2A65}" srcOrd="0" destOrd="0" presId="urn:microsoft.com/office/officeart/2005/8/layout/default"/>
    <dgm:cxn modelId="{82E82F4A-E4BB-2749-974D-010F9B7ED3BB}" srcId="{305A87F5-F207-5647-AF12-484D09FA1F78}" destId="{78060250-BC86-AD42-B186-86523CEED1DF}" srcOrd="2" destOrd="0" parTransId="{E01003FF-2A74-F34F-BEA2-68481A004D92}" sibTransId="{A60507F7-BE97-3C4F-A1CC-10D9CC6FE0C2}"/>
    <dgm:cxn modelId="{2FACB632-4C8B-8747-90D9-39C20503B235}" type="presOf" srcId="{0215D721-D17A-E147-8BCA-847C661A4E6C}" destId="{1CC093BB-BD43-2B48-8A63-594E5CE8F2C0}" srcOrd="0" destOrd="0" presId="urn:microsoft.com/office/officeart/2005/8/layout/default"/>
    <dgm:cxn modelId="{57B9980A-EAA3-ED4D-8268-DE24F4B8E477}" type="presParOf" srcId="{9849CCAC-B51B-E544-B04E-EAD9D02A94C3}" destId="{1AA2B187-377A-7B43-97BB-0ED87DA6CD3D}" srcOrd="0" destOrd="0" presId="urn:microsoft.com/office/officeart/2005/8/layout/default"/>
    <dgm:cxn modelId="{D8424476-3460-7A4D-AD15-8861D681F68A}" type="presParOf" srcId="{9849CCAC-B51B-E544-B04E-EAD9D02A94C3}" destId="{39F811B2-93F6-444E-AD84-7D6976C824CB}" srcOrd="1" destOrd="0" presId="urn:microsoft.com/office/officeart/2005/8/layout/default"/>
    <dgm:cxn modelId="{4BE304D9-B870-794C-8534-D256F1B235F3}" type="presParOf" srcId="{9849CCAC-B51B-E544-B04E-EAD9D02A94C3}" destId="{1CC093BB-BD43-2B48-8A63-594E5CE8F2C0}" srcOrd="2" destOrd="0" presId="urn:microsoft.com/office/officeart/2005/8/layout/default"/>
    <dgm:cxn modelId="{7AC57EC3-C0A4-EB49-96B0-8EB5A2E36C43}" type="presParOf" srcId="{9849CCAC-B51B-E544-B04E-EAD9D02A94C3}" destId="{06371CB3-C221-F843-91FD-CBFB6EF148F7}" srcOrd="3" destOrd="0" presId="urn:microsoft.com/office/officeart/2005/8/layout/default"/>
    <dgm:cxn modelId="{DE06EAEA-AA42-284B-B661-342F85E4E07F}" type="presParOf" srcId="{9849CCAC-B51B-E544-B04E-EAD9D02A94C3}" destId="{058EF349-4498-1249-9967-3F8A4195DC0E}" srcOrd="4" destOrd="0" presId="urn:microsoft.com/office/officeart/2005/8/layout/default"/>
    <dgm:cxn modelId="{1AEF878B-569E-3148-A2F3-CB06FE5FDCBE}" type="presParOf" srcId="{9849CCAC-B51B-E544-B04E-EAD9D02A94C3}" destId="{727E94CA-87BD-5044-8A30-8A408798E9C5}" srcOrd="5" destOrd="0" presId="urn:microsoft.com/office/officeart/2005/8/layout/default"/>
    <dgm:cxn modelId="{9934613A-66E6-0047-847C-5CB9617E95A9}" type="presParOf" srcId="{9849CCAC-B51B-E544-B04E-EAD9D02A94C3}" destId="{5AE335E0-09A2-EB45-A4E5-7C96A4507B82}" srcOrd="6" destOrd="0" presId="urn:microsoft.com/office/officeart/2005/8/layout/default"/>
    <dgm:cxn modelId="{C43BAD9F-49FF-B547-BB9B-16D4A78B198B}" type="presParOf" srcId="{9849CCAC-B51B-E544-B04E-EAD9D02A94C3}" destId="{05E8A6B3-0647-4B4D-8A6A-971E1908F227}" srcOrd="7" destOrd="0" presId="urn:microsoft.com/office/officeart/2005/8/layout/default"/>
    <dgm:cxn modelId="{B6EE6F22-8E7E-3445-94FF-42DFDB4D1D10}" type="presParOf" srcId="{9849CCAC-B51B-E544-B04E-EAD9D02A94C3}" destId="{733E028B-C17E-564D-99DE-BF1C28EC2A65}" srcOrd="8" destOrd="0" presId="urn:microsoft.com/office/officeart/2005/8/layout/default"/>
    <dgm:cxn modelId="{54CD6B6E-9B72-2A46-AF94-947A3A54AED2}" type="presParOf" srcId="{9849CCAC-B51B-E544-B04E-EAD9D02A94C3}" destId="{74B7B31B-D16F-5F46-8D54-A40FA545B722}" srcOrd="9" destOrd="0" presId="urn:microsoft.com/office/officeart/2005/8/layout/default"/>
    <dgm:cxn modelId="{C5A08689-E9F7-D24C-86D5-4DAFA2525727}" type="presParOf" srcId="{9849CCAC-B51B-E544-B04E-EAD9D02A94C3}" destId="{F6CA510E-AB43-FF49-AF6A-DB73D30413B2}" srcOrd="10" destOrd="0" presId="urn:microsoft.com/office/officeart/2005/8/layout/default"/>
    <dgm:cxn modelId="{ECD2C1A8-EECC-E043-8ECF-29161652FE4A}" type="presParOf" srcId="{9849CCAC-B51B-E544-B04E-EAD9D02A94C3}" destId="{A590E6F1-981F-6940-BE26-45A415105588}" srcOrd="11" destOrd="0" presId="urn:microsoft.com/office/officeart/2005/8/layout/default"/>
    <dgm:cxn modelId="{6359F3D3-BC27-2642-BA17-A90D31F18BEB}" type="presParOf" srcId="{9849CCAC-B51B-E544-B04E-EAD9D02A94C3}" destId="{B87655CD-A8FC-0F45-A3DF-73647008AB59}" srcOrd="12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5A87F5-F207-5647-AF12-484D09FA1F78}" type="doc">
      <dgm:prSet loTypeId="urn:microsoft.com/office/officeart/2005/8/layout/default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78060250-BC86-AD42-B186-86523CEED1DF}">
      <dgm:prSet phldrT="[Text]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b="1" dirty="0">
              <a:solidFill>
                <a:srgbClr val="880000"/>
              </a:solidFill>
            </a:rPr>
            <a:t>Enabling our staff to make a full contribution</a:t>
          </a:r>
        </a:p>
      </dgm:t>
    </dgm:pt>
    <dgm:pt modelId="{E01003FF-2A74-F34F-BEA2-68481A004D92}" type="parTrans" cxnId="{82E82F4A-E4BB-2749-974D-010F9B7ED3BB}">
      <dgm:prSet/>
      <dgm:spPr/>
      <dgm:t>
        <a:bodyPr/>
        <a:lstStyle/>
        <a:p>
          <a:endParaRPr lang="en-GB"/>
        </a:p>
      </dgm:t>
    </dgm:pt>
    <dgm:pt modelId="{A60507F7-BE97-3C4F-A1CC-10D9CC6FE0C2}" type="sibTrans" cxnId="{82E82F4A-E4BB-2749-974D-010F9B7ED3BB}">
      <dgm:prSet/>
      <dgm:spPr/>
      <dgm:t>
        <a:bodyPr/>
        <a:lstStyle/>
        <a:p>
          <a:endParaRPr lang="en-GB"/>
        </a:p>
      </dgm:t>
    </dgm:pt>
    <dgm:pt modelId="{65233857-B8AB-2F4D-BD87-080360190129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300" b="1" dirty="0">
              <a:solidFill>
                <a:srgbClr val="880000"/>
              </a:solidFill>
            </a:rPr>
            <a:t>Build our Profile as a confident and dynamic university </a:t>
          </a:r>
        </a:p>
      </dgm:t>
    </dgm:pt>
    <dgm:pt modelId="{10BC115C-727C-BA41-AE70-F8AB9FB8CBF2}" type="parTrans" cxnId="{F1579941-F5FE-A14F-975B-1B2B5377733D}">
      <dgm:prSet/>
      <dgm:spPr/>
      <dgm:t>
        <a:bodyPr/>
        <a:lstStyle/>
        <a:p>
          <a:endParaRPr lang="en-GB"/>
        </a:p>
      </dgm:t>
    </dgm:pt>
    <dgm:pt modelId="{EC0ECAA1-3B69-1F47-8DA1-23DBC26F0109}" type="sibTrans" cxnId="{F1579941-F5FE-A14F-975B-1B2B5377733D}">
      <dgm:prSet/>
      <dgm:spPr/>
      <dgm:t>
        <a:bodyPr/>
        <a:lstStyle/>
        <a:p>
          <a:endParaRPr lang="en-GB"/>
        </a:p>
      </dgm:t>
    </dgm:pt>
    <dgm:pt modelId="{6B000B82-06F9-6A4E-B279-A9FFBD2042A7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300" b="1" dirty="0">
              <a:solidFill>
                <a:srgbClr val="880000"/>
              </a:solidFill>
            </a:rPr>
            <a:t>Enabling our Students to achieve their full potential</a:t>
          </a:r>
        </a:p>
      </dgm:t>
    </dgm:pt>
    <dgm:pt modelId="{38B6843D-DE33-4C4C-82AE-49224AA0BA2A}" type="parTrans" cxnId="{2AE73F4D-2B5F-514D-9B8A-BD268CD5842C}">
      <dgm:prSet/>
      <dgm:spPr/>
      <dgm:t>
        <a:bodyPr/>
        <a:lstStyle/>
        <a:p>
          <a:endParaRPr lang="en-GB"/>
        </a:p>
      </dgm:t>
    </dgm:pt>
    <dgm:pt modelId="{651849AC-7AA7-EF45-8F1F-1E0BEF8AB01F}" type="sibTrans" cxnId="{2AE73F4D-2B5F-514D-9B8A-BD268CD5842C}">
      <dgm:prSet/>
      <dgm:spPr/>
      <dgm:t>
        <a:bodyPr/>
        <a:lstStyle/>
        <a:p>
          <a:endParaRPr lang="en-GB"/>
        </a:p>
      </dgm:t>
    </dgm:pt>
    <dgm:pt modelId="{25AF08A7-5040-8748-9B6E-A55A33E63D8B}">
      <dgm:prSet phldrT="[Text]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b="1" dirty="0">
              <a:solidFill>
                <a:srgbClr val="880000"/>
              </a:solidFill>
            </a:rPr>
            <a:t>Vibrant and Inclusive Learning Community</a:t>
          </a:r>
        </a:p>
      </dgm:t>
    </dgm:pt>
    <dgm:pt modelId="{5832384F-A300-BA47-9FE9-F41CDA51FEA6}" type="parTrans" cxnId="{989D88C0-B2E0-8048-B3E2-86A4FFF98DDA}">
      <dgm:prSet/>
      <dgm:spPr/>
      <dgm:t>
        <a:bodyPr/>
        <a:lstStyle/>
        <a:p>
          <a:endParaRPr lang="en-GB"/>
        </a:p>
      </dgm:t>
    </dgm:pt>
    <dgm:pt modelId="{25E839DE-A8E5-E943-B356-FA5FF6ED60FE}" type="sibTrans" cxnId="{989D88C0-B2E0-8048-B3E2-86A4FFF98DDA}">
      <dgm:prSet/>
      <dgm:spPr/>
      <dgm:t>
        <a:bodyPr/>
        <a:lstStyle/>
        <a:p>
          <a:endParaRPr lang="en-GB"/>
        </a:p>
      </dgm:t>
    </dgm:pt>
    <dgm:pt modelId="{45F5CA5A-5957-064F-8CC5-FDA9E465B6C5}">
      <dgm:prSet phldrT="[Text]"/>
      <dgm:spPr>
        <a:solidFill>
          <a:srgbClr val="880000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b="1" u="sng" dirty="0">
              <a:solidFill>
                <a:srgbClr val="880000"/>
              </a:solidFill>
            </a:rPr>
            <a:t>KEY </a:t>
          </a:r>
          <a:r>
            <a:rPr lang="en-GB" b="1" u="none" dirty="0">
              <a:solidFill>
                <a:schemeClr val="bg1"/>
              </a:solidFill>
            </a:rPr>
            <a:t>PERFORMANCE</a:t>
          </a:r>
          <a:r>
            <a:rPr lang="en-GB" b="1" u="sng" dirty="0">
              <a:solidFill>
                <a:srgbClr val="880000"/>
              </a:solidFill>
            </a:rPr>
            <a:t> INDICATORS</a:t>
          </a:r>
        </a:p>
      </dgm:t>
    </dgm:pt>
    <dgm:pt modelId="{D6B2D37E-EB54-F545-ADC1-D721E9D7542F}" type="parTrans" cxnId="{7680BD10-5226-374C-B887-B0C0ABC6A5BF}">
      <dgm:prSet/>
      <dgm:spPr/>
      <dgm:t>
        <a:bodyPr/>
        <a:lstStyle/>
        <a:p>
          <a:endParaRPr lang="en-GB"/>
        </a:p>
      </dgm:t>
    </dgm:pt>
    <dgm:pt modelId="{1EBBC63A-E8DF-4045-A8BA-F68BBB0AECEC}" type="sibTrans" cxnId="{7680BD10-5226-374C-B887-B0C0ABC6A5BF}">
      <dgm:prSet/>
      <dgm:spPr/>
      <dgm:t>
        <a:bodyPr/>
        <a:lstStyle/>
        <a:p>
          <a:endParaRPr lang="en-GB"/>
        </a:p>
      </dgm:t>
    </dgm:pt>
    <dgm:pt modelId="{4D5813B3-9497-DF47-8E52-3528B3D62813}">
      <dgm:prSet phldrT="[Text]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b="1" dirty="0">
              <a:solidFill>
                <a:srgbClr val="880000"/>
              </a:solidFill>
            </a:rPr>
            <a:t>Institutional and Financial Sustainability</a:t>
          </a:r>
        </a:p>
      </dgm:t>
    </dgm:pt>
    <dgm:pt modelId="{4A4FC22B-D55B-1943-AAF8-8A85E99C96DE}" type="parTrans" cxnId="{1185D1D3-ADDD-0D45-9084-28AA5DD2C405}">
      <dgm:prSet/>
      <dgm:spPr/>
      <dgm:t>
        <a:bodyPr/>
        <a:lstStyle/>
        <a:p>
          <a:endParaRPr lang="en-GB"/>
        </a:p>
      </dgm:t>
    </dgm:pt>
    <dgm:pt modelId="{77F19397-159F-D243-9A24-796582D71C31}" type="sibTrans" cxnId="{1185D1D3-ADDD-0D45-9084-28AA5DD2C405}">
      <dgm:prSet/>
      <dgm:spPr/>
      <dgm:t>
        <a:bodyPr/>
        <a:lstStyle/>
        <a:p>
          <a:endParaRPr lang="en-GB"/>
        </a:p>
      </dgm:t>
    </dgm:pt>
    <dgm:pt modelId="{ADBEB530-AF74-9D49-9F9B-9945964A429E}">
      <dgm:prSet phldrT="[Text]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b="1" dirty="0">
              <a:solidFill>
                <a:srgbClr val="880000"/>
              </a:solidFill>
            </a:rPr>
            <a:t>Make a Positive Contribution to the Environment</a:t>
          </a:r>
        </a:p>
      </dgm:t>
    </dgm:pt>
    <dgm:pt modelId="{240D9F88-6F47-C64E-A7A3-5E46ACC34624}" type="parTrans" cxnId="{4927FA1A-7466-6C47-8AA7-7C7CA0E3461F}">
      <dgm:prSet/>
      <dgm:spPr/>
      <dgm:t>
        <a:bodyPr/>
        <a:lstStyle/>
        <a:p>
          <a:endParaRPr lang="en-GB"/>
        </a:p>
      </dgm:t>
    </dgm:pt>
    <dgm:pt modelId="{19ED3588-8C03-9147-B04E-F2201A31A37B}" type="sibTrans" cxnId="{4927FA1A-7466-6C47-8AA7-7C7CA0E3461F}">
      <dgm:prSet/>
      <dgm:spPr/>
      <dgm:t>
        <a:bodyPr/>
        <a:lstStyle/>
        <a:p>
          <a:endParaRPr lang="en-GB"/>
        </a:p>
      </dgm:t>
    </dgm:pt>
    <dgm:pt modelId="{9849CCAC-B51B-E544-B04E-EAD9D02A94C3}" type="pres">
      <dgm:prSet presAssocID="{305A87F5-F207-5647-AF12-484D09FA1F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DECFBF-230B-E34E-8975-A946FFDE892F}" type="pres">
      <dgm:prSet presAssocID="{45F5CA5A-5957-064F-8CC5-FDA9E465B6C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642E4-1D6D-8E48-B099-D00E9F1CCC5C}" type="pres">
      <dgm:prSet presAssocID="{1EBBC63A-E8DF-4045-A8BA-F68BBB0AECEC}" presName="sibTrans" presStyleCnt="0"/>
      <dgm:spPr/>
    </dgm:pt>
    <dgm:pt modelId="{E166C5D9-B685-B845-8014-EC2EE0536BA6}" type="pres">
      <dgm:prSet presAssocID="{4D5813B3-9497-DF47-8E52-3528B3D6281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947FC8-0CB4-8D45-8F53-4C1EABE7B4DA}" type="pres">
      <dgm:prSet presAssocID="{77F19397-159F-D243-9A24-796582D71C31}" presName="sibTrans" presStyleCnt="0"/>
      <dgm:spPr/>
    </dgm:pt>
    <dgm:pt modelId="{058EF349-4498-1249-9967-3F8A4195DC0E}" type="pres">
      <dgm:prSet presAssocID="{78060250-BC86-AD42-B186-86523CEED1D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E94CA-87BD-5044-8A30-8A408798E9C5}" type="pres">
      <dgm:prSet presAssocID="{A60507F7-BE97-3C4F-A1CC-10D9CC6FE0C2}" presName="sibTrans" presStyleCnt="0"/>
      <dgm:spPr/>
    </dgm:pt>
    <dgm:pt modelId="{5AE335E0-09A2-EB45-A4E5-7C96A4507B82}" type="pres">
      <dgm:prSet presAssocID="{65233857-B8AB-2F4D-BD87-08036019012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8A6B3-0647-4B4D-8A6A-971E1908F227}" type="pres">
      <dgm:prSet presAssocID="{EC0ECAA1-3B69-1F47-8DA1-23DBC26F0109}" presName="sibTrans" presStyleCnt="0"/>
      <dgm:spPr/>
    </dgm:pt>
    <dgm:pt modelId="{733E028B-C17E-564D-99DE-BF1C28EC2A65}" type="pres">
      <dgm:prSet presAssocID="{6B000B82-06F9-6A4E-B279-A9FFBD2042A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7B31B-D16F-5F46-8D54-A40FA545B722}" type="pres">
      <dgm:prSet presAssocID="{651849AC-7AA7-EF45-8F1F-1E0BEF8AB01F}" presName="sibTrans" presStyleCnt="0"/>
      <dgm:spPr/>
    </dgm:pt>
    <dgm:pt modelId="{F6CA510E-AB43-FF49-AF6A-DB73D30413B2}" type="pres">
      <dgm:prSet presAssocID="{25AF08A7-5040-8748-9B6E-A55A33E63D8B}" presName="node" presStyleLbl="node1" presStyleIdx="5" presStyleCnt="7" custLinFactNeighborX="-1354" custLinFactNeighborY="11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90E6F1-981F-6940-BE26-45A415105588}" type="pres">
      <dgm:prSet presAssocID="{25E839DE-A8E5-E943-B356-FA5FF6ED60FE}" presName="sibTrans" presStyleCnt="0"/>
      <dgm:spPr/>
    </dgm:pt>
    <dgm:pt modelId="{3AC60C7C-FC20-1A42-A014-E1F3948D9BE2}" type="pres">
      <dgm:prSet presAssocID="{ADBEB530-AF74-9D49-9F9B-9945964A429E}" presName="node" presStyleLbl="node1" presStyleIdx="6" presStyleCnt="7" custLinFactNeighborX="-1354" custLinFactNeighborY="11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27FA1A-7466-6C47-8AA7-7C7CA0E3461F}" srcId="{305A87F5-F207-5647-AF12-484D09FA1F78}" destId="{ADBEB530-AF74-9D49-9F9B-9945964A429E}" srcOrd="6" destOrd="0" parTransId="{240D9F88-6F47-C64E-A7A3-5E46ACC34624}" sibTransId="{19ED3588-8C03-9147-B04E-F2201A31A37B}"/>
    <dgm:cxn modelId="{F7197B3E-5B25-AB48-B4C8-A0A2AFB90E40}" type="presOf" srcId="{45F5CA5A-5957-064F-8CC5-FDA9E465B6C5}" destId="{33DECFBF-230B-E34E-8975-A946FFDE892F}" srcOrd="0" destOrd="0" presId="urn:microsoft.com/office/officeart/2005/8/layout/default"/>
    <dgm:cxn modelId="{1185D1D3-ADDD-0D45-9084-28AA5DD2C405}" srcId="{305A87F5-F207-5647-AF12-484D09FA1F78}" destId="{4D5813B3-9497-DF47-8E52-3528B3D62813}" srcOrd="1" destOrd="0" parTransId="{4A4FC22B-D55B-1943-AAF8-8A85E99C96DE}" sibTransId="{77F19397-159F-D243-9A24-796582D71C31}"/>
    <dgm:cxn modelId="{E2AF63FA-3E09-074A-9933-06F7CA72CF17}" type="presOf" srcId="{78060250-BC86-AD42-B186-86523CEED1DF}" destId="{058EF349-4498-1249-9967-3F8A4195DC0E}" srcOrd="0" destOrd="0" presId="urn:microsoft.com/office/officeart/2005/8/layout/default"/>
    <dgm:cxn modelId="{989D88C0-B2E0-8048-B3E2-86A4FFF98DDA}" srcId="{305A87F5-F207-5647-AF12-484D09FA1F78}" destId="{25AF08A7-5040-8748-9B6E-A55A33E63D8B}" srcOrd="5" destOrd="0" parTransId="{5832384F-A300-BA47-9FE9-F41CDA51FEA6}" sibTransId="{25E839DE-A8E5-E943-B356-FA5FF6ED60FE}"/>
    <dgm:cxn modelId="{7680BD10-5226-374C-B887-B0C0ABC6A5BF}" srcId="{305A87F5-F207-5647-AF12-484D09FA1F78}" destId="{45F5CA5A-5957-064F-8CC5-FDA9E465B6C5}" srcOrd="0" destOrd="0" parTransId="{D6B2D37E-EB54-F545-ADC1-D721E9D7542F}" sibTransId="{1EBBC63A-E8DF-4045-A8BA-F68BBB0AECEC}"/>
    <dgm:cxn modelId="{2AE73F4D-2B5F-514D-9B8A-BD268CD5842C}" srcId="{305A87F5-F207-5647-AF12-484D09FA1F78}" destId="{6B000B82-06F9-6A4E-B279-A9FFBD2042A7}" srcOrd="4" destOrd="0" parTransId="{38B6843D-DE33-4C4C-82AE-49224AA0BA2A}" sibTransId="{651849AC-7AA7-EF45-8F1F-1E0BEF8AB01F}"/>
    <dgm:cxn modelId="{816C94C0-4784-244F-BE25-12A6CD370B95}" type="presOf" srcId="{305A87F5-F207-5647-AF12-484D09FA1F78}" destId="{9849CCAC-B51B-E544-B04E-EAD9D02A94C3}" srcOrd="0" destOrd="0" presId="urn:microsoft.com/office/officeart/2005/8/layout/default"/>
    <dgm:cxn modelId="{AE015A2F-F228-5F4C-96AA-8C5749620156}" type="presOf" srcId="{25AF08A7-5040-8748-9B6E-A55A33E63D8B}" destId="{F6CA510E-AB43-FF49-AF6A-DB73D30413B2}" srcOrd="0" destOrd="0" presId="urn:microsoft.com/office/officeart/2005/8/layout/default"/>
    <dgm:cxn modelId="{F1579941-F5FE-A14F-975B-1B2B5377733D}" srcId="{305A87F5-F207-5647-AF12-484D09FA1F78}" destId="{65233857-B8AB-2F4D-BD87-080360190129}" srcOrd="3" destOrd="0" parTransId="{10BC115C-727C-BA41-AE70-F8AB9FB8CBF2}" sibTransId="{EC0ECAA1-3B69-1F47-8DA1-23DBC26F0109}"/>
    <dgm:cxn modelId="{0242A46C-D1CE-9943-A4A7-015C72704F23}" type="presOf" srcId="{65233857-B8AB-2F4D-BD87-080360190129}" destId="{5AE335E0-09A2-EB45-A4E5-7C96A4507B82}" srcOrd="0" destOrd="0" presId="urn:microsoft.com/office/officeart/2005/8/layout/default"/>
    <dgm:cxn modelId="{197A855C-6949-654F-A510-5C8271CFFB05}" type="presOf" srcId="{4D5813B3-9497-DF47-8E52-3528B3D62813}" destId="{E166C5D9-B685-B845-8014-EC2EE0536BA6}" srcOrd="0" destOrd="0" presId="urn:microsoft.com/office/officeart/2005/8/layout/default"/>
    <dgm:cxn modelId="{CDD5C030-1898-DA41-B4E8-F335DA07C49F}" type="presOf" srcId="{6B000B82-06F9-6A4E-B279-A9FFBD2042A7}" destId="{733E028B-C17E-564D-99DE-BF1C28EC2A65}" srcOrd="0" destOrd="0" presId="urn:microsoft.com/office/officeart/2005/8/layout/default"/>
    <dgm:cxn modelId="{FAC64A12-F56E-B744-BCD8-956225678BB4}" type="presOf" srcId="{ADBEB530-AF74-9D49-9F9B-9945964A429E}" destId="{3AC60C7C-FC20-1A42-A014-E1F3948D9BE2}" srcOrd="0" destOrd="0" presId="urn:microsoft.com/office/officeart/2005/8/layout/default"/>
    <dgm:cxn modelId="{82E82F4A-E4BB-2749-974D-010F9B7ED3BB}" srcId="{305A87F5-F207-5647-AF12-484D09FA1F78}" destId="{78060250-BC86-AD42-B186-86523CEED1DF}" srcOrd="2" destOrd="0" parTransId="{E01003FF-2A74-F34F-BEA2-68481A004D92}" sibTransId="{A60507F7-BE97-3C4F-A1CC-10D9CC6FE0C2}"/>
    <dgm:cxn modelId="{5ACA7DD3-EB72-B249-801F-13BFBE8C340B}" type="presParOf" srcId="{9849CCAC-B51B-E544-B04E-EAD9D02A94C3}" destId="{33DECFBF-230B-E34E-8975-A946FFDE892F}" srcOrd="0" destOrd="0" presId="urn:microsoft.com/office/officeart/2005/8/layout/default"/>
    <dgm:cxn modelId="{07B1B880-C482-F746-874C-A14F5692CE8C}" type="presParOf" srcId="{9849CCAC-B51B-E544-B04E-EAD9D02A94C3}" destId="{78E642E4-1D6D-8E48-B099-D00E9F1CCC5C}" srcOrd="1" destOrd="0" presId="urn:microsoft.com/office/officeart/2005/8/layout/default"/>
    <dgm:cxn modelId="{667E9B1A-1957-D143-972C-870644E803BB}" type="presParOf" srcId="{9849CCAC-B51B-E544-B04E-EAD9D02A94C3}" destId="{E166C5D9-B685-B845-8014-EC2EE0536BA6}" srcOrd="2" destOrd="0" presId="urn:microsoft.com/office/officeart/2005/8/layout/default"/>
    <dgm:cxn modelId="{EC686156-D902-1E4B-ACD9-B22966875CA3}" type="presParOf" srcId="{9849CCAC-B51B-E544-B04E-EAD9D02A94C3}" destId="{F0947FC8-0CB4-8D45-8F53-4C1EABE7B4DA}" srcOrd="3" destOrd="0" presId="urn:microsoft.com/office/officeart/2005/8/layout/default"/>
    <dgm:cxn modelId="{DE06EAEA-AA42-284B-B661-342F85E4E07F}" type="presParOf" srcId="{9849CCAC-B51B-E544-B04E-EAD9D02A94C3}" destId="{058EF349-4498-1249-9967-3F8A4195DC0E}" srcOrd="4" destOrd="0" presId="urn:microsoft.com/office/officeart/2005/8/layout/default"/>
    <dgm:cxn modelId="{1AEF878B-569E-3148-A2F3-CB06FE5FDCBE}" type="presParOf" srcId="{9849CCAC-B51B-E544-B04E-EAD9D02A94C3}" destId="{727E94CA-87BD-5044-8A30-8A408798E9C5}" srcOrd="5" destOrd="0" presId="urn:microsoft.com/office/officeart/2005/8/layout/default"/>
    <dgm:cxn modelId="{9934613A-66E6-0047-847C-5CB9617E95A9}" type="presParOf" srcId="{9849CCAC-B51B-E544-B04E-EAD9D02A94C3}" destId="{5AE335E0-09A2-EB45-A4E5-7C96A4507B82}" srcOrd="6" destOrd="0" presId="urn:microsoft.com/office/officeart/2005/8/layout/default"/>
    <dgm:cxn modelId="{C43BAD9F-49FF-B547-BB9B-16D4A78B198B}" type="presParOf" srcId="{9849CCAC-B51B-E544-B04E-EAD9D02A94C3}" destId="{05E8A6B3-0647-4B4D-8A6A-971E1908F227}" srcOrd="7" destOrd="0" presId="urn:microsoft.com/office/officeart/2005/8/layout/default"/>
    <dgm:cxn modelId="{B6EE6F22-8E7E-3445-94FF-42DFDB4D1D10}" type="presParOf" srcId="{9849CCAC-B51B-E544-B04E-EAD9D02A94C3}" destId="{733E028B-C17E-564D-99DE-BF1C28EC2A65}" srcOrd="8" destOrd="0" presId="urn:microsoft.com/office/officeart/2005/8/layout/default"/>
    <dgm:cxn modelId="{54CD6B6E-9B72-2A46-AF94-947A3A54AED2}" type="presParOf" srcId="{9849CCAC-B51B-E544-B04E-EAD9D02A94C3}" destId="{74B7B31B-D16F-5F46-8D54-A40FA545B722}" srcOrd="9" destOrd="0" presId="urn:microsoft.com/office/officeart/2005/8/layout/default"/>
    <dgm:cxn modelId="{C5A08689-E9F7-D24C-86D5-4DAFA2525727}" type="presParOf" srcId="{9849CCAC-B51B-E544-B04E-EAD9D02A94C3}" destId="{F6CA510E-AB43-FF49-AF6A-DB73D30413B2}" srcOrd="10" destOrd="0" presId="urn:microsoft.com/office/officeart/2005/8/layout/default"/>
    <dgm:cxn modelId="{ECD2C1A8-EECC-E043-8ECF-29161652FE4A}" type="presParOf" srcId="{9849CCAC-B51B-E544-B04E-EAD9D02A94C3}" destId="{A590E6F1-981F-6940-BE26-45A415105588}" srcOrd="11" destOrd="0" presId="urn:microsoft.com/office/officeart/2005/8/layout/default"/>
    <dgm:cxn modelId="{9F33ECB6-07F7-EE45-842E-6219542BAAD9}" type="presParOf" srcId="{9849CCAC-B51B-E544-B04E-EAD9D02A94C3}" destId="{3AC60C7C-FC20-1A42-A014-E1F3948D9BE2}" srcOrd="12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5A87F5-F207-5647-AF12-484D09FA1F78}" type="doc">
      <dgm:prSet loTypeId="urn:microsoft.com/office/officeart/2005/8/layout/default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0215D721-D17A-E147-8BCA-847C661A4E6C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Transform Students’ Lives</a:t>
          </a:r>
        </a:p>
      </dgm:t>
    </dgm:pt>
    <dgm:pt modelId="{A16F5214-376C-F442-9238-44D1825672C5}" type="parTrans" cxnId="{03DCA6B6-22A6-444A-B6AD-6C6F9D197F15}">
      <dgm:prSet/>
      <dgm:spPr/>
      <dgm:t>
        <a:bodyPr/>
        <a:lstStyle/>
        <a:p>
          <a:endParaRPr lang="en-GB" sz="1600"/>
        </a:p>
      </dgm:t>
    </dgm:pt>
    <dgm:pt modelId="{0C23B57F-B975-AC49-85EA-93D955002872}" type="sibTrans" cxnId="{03DCA6B6-22A6-444A-B6AD-6C6F9D197F15}">
      <dgm:prSet/>
      <dgm:spPr/>
      <dgm:t>
        <a:bodyPr/>
        <a:lstStyle/>
        <a:p>
          <a:endParaRPr lang="en-GB" sz="1600"/>
        </a:p>
      </dgm:t>
    </dgm:pt>
    <dgm:pt modelId="{78060250-BC86-AD42-B186-86523CEED1DF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Work in Partnership with Students</a:t>
          </a:r>
        </a:p>
      </dgm:t>
    </dgm:pt>
    <dgm:pt modelId="{E01003FF-2A74-F34F-BEA2-68481A004D92}" type="parTrans" cxnId="{82E82F4A-E4BB-2749-974D-010F9B7ED3BB}">
      <dgm:prSet/>
      <dgm:spPr/>
      <dgm:t>
        <a:bodyPr/>
        <a:lstStyle/>
        <a:p>
          <a:endParaRPr lang="en-GB" sz="1600"/>
        </a:p>
      </dgm:t>
    </dgm:pt>
    <dgm:pt modelId="{A60507F7-BE97-3C4F-A1CC-10D9CC6FE0C2}" type="sibTrans" cxnId="{82E82F4A-E4BB-2749-974D-010F9B7ED3BB}">
      <dgm:prSet/>
      <dgm:spPr/>
      <dgm:t>
        <a:bodyPr/>
        <a:lstStyle/>
        <a:p>
          <a:endParaRPr lang="en-GB" sz="1600"/>
        </a:p>
      </dgm:t>
    </dgm:pt>
    <dgm:pt modelId="{65233857-B8AB-2F4D-BD87-080360190129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Grow our Institution</a:t>
          </a:r>
        </a:p>
      </dgm:t>
    </dgm:pt>
    <dgm:pt modelId="{10BC115C-727C-BA41-AE70-F8AB9FB8CBF2}" type="parTrans" cxnId="{F1579941-F5FE-A14F-975B-1B2B5377733D}">
      <dgm:prSet/>
      <dgm:spPr/>
      <dgm:t>
        <a:bodyPr/>
        <a:lstStyle/>
        <a:p>
          <a:endParaRPr lang="en-GB" sz="1600"/>
        </a:p>
      </dgm:t>
    </dgm:pt>
    <dgm:pt modelId="{EC0ECAA1-3B69-1F47-8DA1-23DBC26F0109}" type="sibTrans" cxnId="{F1579941-F5FE-A14F-975B-1B2B5377733D}">
      <dgm:prSet/>
      <dgm:spPr/>
      <dgm:t>
        <a:bodyPr/>
        <a:lstStyle/>
        <a:p>
          <a:endParaRPr lang="en-GB" sz="1600"/>
        </a:p>
      </dgm:t>
    </dgm:pt>
    <dgm:pt modelId="{6B000B82-06F9-6A4E-B279-A9FFBD2042A7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Nurture our Staff</a:t>
          </a:r>
        </a:p>
      </dgm:t>
    </dgm:pt>
    <dgm:pt modelId="{38B6843D-DE33-4C4C-82AE-49224AA0BA2A}" type="parTrans" cxnId="{2AE73F4D-2B5F-514D-9B8A-BD268CD5842C}">
      <dgm:prSet/>
      <dgm:spPr/>
      <dgm:t>
        <a:bodyPr/>
        <a:lstStyle/>
        <a:p>
          <a:endParaRPr lang="en-GB" sz="1600"/>
        </a:p>
      </dgm:t>
    </dgm:pt>
    <dgm:pt modelId="{651849AC-7AA7-EF45-8F1F-1E0BEF8AB01F}" type="sibTrans" cxnId="{2AE73F4D-2B5F-514D-9B8A-BD268CD5842C}">
      <dgm:prSet/>
      <dgm:spPr/>
      <dgm:t>
        <a:bodyPr/>
        <a:lstStyle/>
        <a:p>
          <a:endParaRPr lang="en-GB" sz="1600"/>
        </a:p>
      </dgm:t>
    </dgm:pt>
    <dgm:pt modelId="{25AF08A7-5040-8748-9B6E-A55A33E63D8B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Add to Knowledge and Cultivate Wisdom</a:t>
          </a:r>
        </a:p>
      </dgm:t>
    </dgm:pt>
    <dgm:pt modelId="{5832384F-A300-BA47-9FE9-F41CDA51FEA6}" type="parTrans" cxnId="{989D88C0-B2E0-8048-B3E2-86A4FFF98DDA}">
      <dgm:prSet/>
      <dgm:spPr/>
      <dgm:t>
        <a:bodyPr/>
        <a:lstStyle/>
        <a:p>
          <a:endParaRPr lang="en-GB" sz="1600"/>
        </a:p>
      </dgm:t>
    </dgm:pt>
    <dgm:pt modelId="{25E839DE-A8E5-E943-B356-FA5FF6ED60FE}" type="sibTrans" cxnId="{989D88C0-B2E0-8048-B3E2-86A4FFF98DDA}">
      <dgm:prSet/>
      <dgm:spPr/>
      <dgm:t>
        <a:bodyPr/>
        <a:lstStyle/>
        <a:p>
          <a:endParaRPr lang="en-GB" sz="1600"/>
        </a:p>
      </dgm:t>
    </dgm:pt>
    <dgm:pt modelId="{4CF67059-8954-EB4B-B978-8EF603692D7E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Serve our diverse community and the wider world</a:t>
          </a:r>
        </a:p>
      </dgm:t>
    </dgm:pt>
    <dgm:pt modelId="{7C042B8F-1B01-F443-820A-A10FFD39BE62}" type="parTrans" cxnId="{A6599724-9A4F-D842-8FDE-10E0BBCCEADC}">
      <dgm:prSet/>
      <dgm:spPr/>
      <dgm:t>
        <a:bodyPr/>
        <a:lstStyle/>
        <a:p>
          <a:endParaRPr lang="en-GB" sz="1600"/>
        </a:p>
      </dgm:t>
    </dgm:pt>
    <dgm:pt modelId="{4D3BA2DB-AEE6-E348-899C-F54974F416E9}" type="sibTrans" cxnId="{A6599724-9A4F-D842-8FDE-10E0BBCCEADC}">
      <dgm:prSet/>
      <dgm:spPr/>
      <dgm:t>
        <a:bodyPr/>
        <a:lstStyle/>
        <a:p>
          <a:endParaRPr lang="en-GB" sz="1600"/>
        </a:p>
      </dgm:t>
    </dgm:pt>
    <dgm:pt modelId="{49502364-D46B-0A4E-AA17-EBC11B37AA68}">
      <dgm:prSet phldrT="[Text]" custT="1"/>
      <dgm:spPr>
        <a:solidFill>
          <a:srgbClr val="880000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400" b="1" u="none" dirty="0">
              <a:solidFill>
                <a:schemeClr val="bg1"/>
              </a:solidFill>
            </a:rPr>
            <a:t>OUR STRATEGIC OBJECTIVES</a:t>
          </a:r>
        </a:p>
      </dgm:t>
    </dgm:pt>
    <dgm:pt modelId="{AAB03863-667D-A44B-85B1-B579E94B902A}" type="parTrans" cxnId="{B3B395F7-5E9E-7946-817C-4AF5D5E2BD16}">
      <dgm:prSet/>
      <dgm:spPr/>
      <dgm:t>
        <a:bodyPr/>
        <a:lstStyle/>
        <a:p>
          <a:endParaRPr lang="en-GB" sz="1600"/>
        </a:p>
      </dgm:t>
    </dgm:pt>
    <dgm:pt modelId="{D7B2677F-F344-C54A-9750-6E72D39EA1C9}" type="sibTrans" cxnId="{B3B395F7-5E9E-7946-817C-4AF5D5E2BD16}">
      <dgm:prSet/>
      <dgm:spPr/>
      <dgm:t>
        <a:bodyPr/>
        <a:lstStyle/>
        <a:p>
          <a:endParaRPr lang="en-GB" sz="1600"/>
        </a:p>
      </dgm:t>
    </dgm:pt>
    <dgm:pt modelId="{9849CCAC-B51B-E544-B04E-EAD9D02A94C3}" type="pres">
      <dgm:prSet presAssocID="{305A87F5-F207-5647-AF12-484D09FA1F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A2B187-377A-7B43-97BB-0ED87DA6CD3D}" type="pres">
      <dgm:prSet presAssocID="{49502364-D46B-0A4E-AA17-EBC11B37AA6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F811B2-93F6-444E-AD84-7D6976C824CB}" type="pres">
      <dgm:prSet presAssocID="{D7B2677F-F344-C54A-9750-6E72D39EA1C9}" presName="sibTrans" presStyleCnt="0"/>
      <dgm:spPr/>
    </dgm:pt>
    <dgm:pt modelId="{1CC093BB-BD43-2B48-8A63-594E5CE8F2C0}" type="pres">
      <dgm:prSet presAssocID="{0215D721-D17A-E147-8BCA-847C661A4E6C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371CB3-C221-F843-91FD-CBFB6EF148F7}" type="pres">
      <dgm:prSet presAssocID="{0C23B57F-B975-AC49-85EA-93D955002872}" presName="sibTrans" presStyleCnt="0"/>
      <dgm:spPr/>
    </dgm:pt>
    <dgm:pt modelId="{058EF349-4498-1249-9967-3F8A4195DC0E}" type="pres">
      <dgm:prSet presAssocID="{78060250-BC86-AD42-B186-86523CEED1D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E94CA-87BD-5044-8A30-8A408798E9C5}" type="pres">
      <dgm:prSet presAssocID="{A60507F7-BE97-3C4F-A1CC-10D9CC6FE0C2}" presName="sibTrans" presStyleCnt="0"/>
      <dgm:spPr/>
    </dgm:pt>
    <dgm:pt modelId="{5AE335E0-09A2-EB45-A4E5-7C96A4507B82}" type="pres">
      <dgm:prSet presAssocID="{65233857-B8AB-2F4D-BD87-08036019012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8A6B3-0647-4B4D-8A6A-971E1908F227}" type="pres">
      <dgm:prSet presAssocID="{EC0ECAA1-3B69-1F47-8DA1-23DBC26F0109}" presName="sibTrans" presStyleCnt="0"/>
      <dgm:spPr/>
    </dgm:pt>
    <dgm:pt modelId="{733E028B-C17E-564D-99DE-BF1C28EC2A65}" type="pres">
      <dgm:prSet presAssocID="{6B000B82-06F9-6A4E-B279-A9FFBD2042A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7B31B-D16F-5F46-8D54-A40FA545B722}" type="pres">
      <dgm:prSet presAssocID="{651849AC-7AA7-EF45-8F1F-1E0BEF8AB01F}" presName="sibTrans" presStyleCnt="0"/>
      <dgm:spPr/>
    </dgm:pt>
    <dgm:pt modelId="{F6CA510E-AB43-FF49-AF6A-DB73D30413B2}" type="pres">
      <dgm:prSet presAssocID="{25AF08A7-5040-8748-9B6E-A55A33E63D8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90E6F1-981F-6940-BE26-45A415105588}" type="pres">
      <dgm:prSet presAssocID="{25E839DE-A8E5-E943-B356-FA5FF6ED60FE}" presName="sibTrans" presStyleCnt="0"/>
      <dgm:spPr/>
    </dgm:pt>
    <dgm:pt modelId="{B87655CD-A8FC-0F45-A3DF-73647008AB59}" type="pres">
      <dgm:prSet presAssocID="{4CF67059-8954-EB4B-B978-8EF603692D7E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B395F7-5E9E-7946-817C-4AF5D5E2BD16}" srcId="{305A87F5-F207-5647-AF12-484D09FA1F78}" destId="{49502364-D46B-0A4E-AA17-EBC11B37AA68}" srcOrd="0" destOrd="0" parTransId="{AAB03863-667D-A44B-85B1-B579E94B902A}" sibTransId="{D7B2677F-F344-C54A-9750-6E72D39EA1C9}"/>
    <dgm:cxn modelId="{A6599724-9A4F-D842-8FDE-10E0BBCCEADC}" srcId="{305A87F5-F207-5647-AF12-484D09FA1F78}" destId="{4CF67059-8954-EB4B-B978-8EF603692D7E}" srcOrd="6" destOrd="0" parTransId="{7C042B8F-1B01-F443-820A-A10FFD39BE62}" sibTransId="{4D3BA2DB-AEE6-E348-899C-F54974F416E9}"/>
    <dgm:cxn modelId="{03DCA6B6-22A6-444A-B6AD-6C6F9D197F15}" srcId="{305A87F5-F207-5647-AF12-484D09FA1F78}" destId="{0215D721-D17A-E147-8BCA-847C661A4E6C}" srcOrd="1" destOrd="0" parTransId="{A16F5214-376C-F442-9238-44D1825672C5}" sibTransId="{0C23B57F-B975-AC49-85EA-93D955002872}"/>
    <dgm:cxn modelId="{E2AF63FA-3E09-074A-9933-06F7CA72CF17}" type="presOf" srcId="{78060250-BC86-AD42-B186-86523CEED1DF}" destId="{058EF349-4498-1249-9967-3F8A4195DC0E}" srcOrd="0" destOrd="0" presId="urn:microsoft.com/office/officeart/2005/8/layout/default"/>
    <dgm:cxn modelId="{0FA40B41-71FE-9D4E-85B7-607564DE6106}" type="presOf" srcId="{4CF67059-8954-EB4B-B978-8EF603692D7E}" destId="{B87655CD-A8FC-0F45-A3DF-73647008AB59}" srcOrd="0" destOrd="0" presId="urn:microsoft.com/office/officeart/2005/8/layout/default"/>
    <dgm:cxn modelId="{989D88C0-B2E0-8048-B3E2-86A4FFF98DDA}" srcId="{305A87F5-F207-5647-AF12-484D09FA1F78}" destId="{25AF08A7-5040-8748-9B6E-A55A33E63D8B}" srcOrd="5" destOrd="0" parTransId="{5832384F-A300-BA47-9FE9-F41CDA51FEA6}" sibTransId="{25E839DE-A8E5-E943-B356-FA5FF6ED60FE}"/>
    <dgm:cxn modelId="{2AE73F4D-2B5F-514D-9B8A-BD268CD5842C}" srcId="{305A87F5-F207-5647-AF12-484D09FA1F78}" destId="{6B000B82-06F9-6A4E-B279-A9FFBD2042A7}" srcOrd="4" destOrd="0" parTransId="{38B6843D-DE33-4C4C-82AE-49224AA0BA2A}" sibTransId="{651849AC-7AA7-EF45-8F1F-1E0BEF8AB01F}"/>
    <dgm:cxn modelId="{816C94C0-4784-244F-BE25-12A6CD370B95}" type="presOf" srcId="{305A87F5-F207-5647-AF12-484D09FA1F78}" destId="{9849CCAC-B51B-E544-B04E-EAD9D02A94C3}" srcOrd="0" destOrd="0" presId="urn:microsoft.com/office/officeart/2005/8/layout/default"/>
    <dgm:cxn modelId="{AE015A2F-F228-5F4C-96AA-8C5749620156}" type="presOf" srcId="{25AF08A7-5040-8748-9B6E-A55A33E63D8B}" destId="{F6CA510E-AB43-FF49-AF6A-DB73D30413B2}" srcOrd="0" destOrd="0" presId="urn:microsoft.com/office/officeart/2005/8/layout/default"/>
    <dgm:cxn modelId="{F1579941-F5FE-A14F-975B-1B2B5377733D}" srcId="{305A87F5-F207-5647-AF12-484D09FA1F78}" destId="{65233857-B8AB-2F4D-BD87-080360190129}" srcOrd="3" destOrd="0" parTransId="{10BC115C-727C-BA41-AE70-F8AB9FB8CBF2}" sibTransId="{EC0ECAA1-3B69-1F47-8DA1-23DBC26F0109}"/>
    <dgm:cxn modelId="{0242A46C-D1CE-9943-A4A7-015C72704F23}" type="presOf" srcId="{65233857-B8AB-2F4D-BD87-080360190129}" destId="{5AE335E0-09A2-EB45-A4E5-7C96A4507B82}" srcOrd="0" destOrd="0" presId="urn:microsoft.com/office/officeart/2005/8/layout/default"/>
    <dgm:cxn modelId="{C3F9F7E2-21F6-6644-ABA2-96A2A4970038}" type="presOf" srcId="{49502364-D46B-0A4E-AA17-EBC11B37AA68}" destId="{1AA2B187-377A-7B43-97BB-0ED87DA6CD3D}" srcOrd="0" destOrd="0" presId="urn:microsoft.com/office/officeart/2005/8/layout/default"/>
    <dgm:cxn modelId="{CDD5C030-1898-DA41-B4E8-F335DA07C49F}" type="presOf" srcId="{6B000B82-06F9-6A4E-B279-A9FFBD2042A7}" destId="{733E028B-C17E-564D-99DE-BF1C28EC2A65}" srcOrd="0" destOrd="0" presId="urn:microsoft.com/office/officeart/2005/8/layout/default"/>
    <dgm:cxn modelId="{82E82F4A-E4BB-2749-974D-010F9B7ED3BB}" srcId="{305A87F5-F207-5647-AF12-484D09FA1F78}" destId="{78060250-BC86-AD42-B186-86523CEED1DF}" srcOrd="2" destOrd="0" parTransId="{E01003FF-2A74-F34F-BEA2-68481A004D92}" sibTransId="{A60507F7-BE97-3C4F-A1CC-10D9CC6FE0C2}"/>
    <dgm:cxn modelId="{2FACB632-4C8B-8747-90D9-39C20503B235}" type="presOf" srcId="{0215D721-D17A-E147-8BCA-847C661A4E6C}" destId="{1CC093BB-BD43-2B48-8A63-594E5CE8F2C0}" srcOrd="0" destOrd="0" presId="urn:microsoft.com/office/officeart/2005/8/layout/default"/>
    <dgm:cxn modelId="{57B9980A-EAA3-ED4D-8268-DE24F4B8E477}" type="presParOf" srcId="{9849CCAC-B51B-E544-B04E-EAD9D02A94C3}" destId="{1AA2B187-377A-7B43-97BB-0ED87DA6CD3D}" srcOrd="0" destOrd="0" presId="urn:microsoft.com/office/officeart/2005/8/layout/default"/>
    <dgm:cxn modelId="{D8424476-3460-7A4D-AD15-8861D681F68A}" type="presParOf" srcId="{9849CCAC-B51B-E544-B04E-EAD9D02A94C3}" destId="{39F811B2-93F6-444E-AD84-7D6976C824CB}" srcOrd="1" destOrd="0" presId="urn:microsoft.com/office/officeart/2005/8/layout/default"/>
    <dgm:cxn modelId="{4BE304D9-B870-794C-8534-D256F1B235F3}" type="presParOf" srcId="{9849CCAC-B51B-E544-B04E-EAD9D02A94C3}" destId="{1CC093BB-BD43-2B48-8A63-594E5CE8F2C0}" srcOrd="2" destOrd="0" presId="urn:microsoft.com/office/officeart/2005/8/layout/default"/>
    <dgm:cxn modelId="{7AC57EC3-C0A4-EB49-96B0-8EB5A2E36C43}" type="presParOf" srcId="{9849CCAC-B51B-E544-B04E-EAD9D02A94C3}" destId="{06371CB3-C221-F843-91FD-CBFB6EF148F7}" srcOrd="3" destOrd="0" presId="urn:microsoft.com/office/officeart/2005/8/layout/default"/>
    <dgm:cxn modelId="{DE06EAEA-AA42-284B-B661-342F85E4E07F}" type="presParOf" srcId="{9849CCAC-B51B-E544-B04E-EAD9D02A94C3}" destId="{058EF349-4498-1249-9967-3F8A4195DC0E}" srcOrd="4" destOrd="0" presId="urn:microsoft.com/office/officeart/2005/8/layout/default"/>
    <dgm:cxn modelId="{1AEF878B-569E-3148-A2F3-CB06FE5FDCBE}" type="presParOf" srcId="{9849CCAC-B51B-E544-B04E-EAD9D02A94C3}" destId="{727E94CA-87BD-5044-8A30-8A408798E9C5}" srcOrd="5" destOrd="0" presId="urn:microsoft.com/office/officeart/2005/8/layout/default"/>
    <dgm:cxn modelId="{9934613A-66E6-0047-847C-5CB9617E95A9}" type="presParOf" srcId="{9849CCAC-B51B-E544-B04E-EAD9D02A94C3}" destId="{5AE335E0-09A2-EB45-A4E5-7C96A4507B82}" srcOrd="6" destOrd="0" presId="urn:microsoft.com/office/officeart/2005/8/layout/default"/>
    <dgm:cxn modelId="{C43BAD9F-49FF-B547-BB9B-16D4A78B198B}" type="presParOf" srcId="{9849CCAC-B51B-E544-B04E-EAD9D02A94C3}" destId="{05E8A6B3-0647-4B4D-8A6A-971E1908F227}" srcOrd="7" destOrd="0" presId="urn:microsoft.com/office/officeart/2005/8/layout/default"/>
    <dgm:cxn modelId="{B6EE6F22-8E7E-3445-94FF-42DFDB4D1D10}" type="presParOf" srcId="{9849CCAC-B51B-E544-B04E-EAD9D02A94C3}" destId="{733E028B-C17E-564D-99DE-BF1C28EC2A65}" srcOrd="8" destOrd="0" presId="urn:microsoft.com/office/officeart/2005/8/layout/default"/>
    <dgm:cxn modelId="{54CD6B6E-9B72-2A46-AF94-947A3A54AED2}" type="presParOf" srcId="{9849CCAC-B51B-E544-B04E-EAD9D02A94C3}" destId="{74B7B31B-D16F-5F46-8D54-A40FA545B722}" srcOrd="9" destOrd="0" presId="urn:microsoft.com/office/officeart/2005/8/layout/default"/>
    <dgm:cxn modelId="{C5A08689-E9F7-D24C-86D5-4DAFA2525727}" type="presParOf" srcId="{9849CCAC-B51B-E544-B04E-EAD9D02A94C3}" destId="{F6CA510E-AB43-FF49-AF6A-DB73D30413B2}" srcOrd="10" destOrd="0" presId="urn:microsoft.com/office/officeart/2005/8/layout/default"/>
    <dgm:cxn modelId="{ECD2C1A8-EECC-E043-8ECF-29161652FE4A}" type="presParOf" srcId="{9849CCAC-B51B-E544-B04E-EAD9D02A94C3}" destId="{A590E6F1-981F-6940-BE26-45A415105588}" srcOrd="11" destOrd="0" presId="urn:microsoft.com/office/officeart/2005/8/layout/default"/>
    <dgm:cxn modelId="{6359F3D3-BC27-2642-BA17-A90D31F18BEB}" type="presParOf" srcId="{9849CCAC-B51B-E544-B04E-EAD9D02A94C3}" destId="{B87655CD-A8FC-0F45-A3DF-73647008AB59}" srcOrd="12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5A87F5-F207-5647-AF12-484D09FA1F78}" type="doc">
      <dgm:prSet loTypeId="urn:microsoft.com/office/officeart/2005/8/layout/default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78060250-BC86-AD42-B186-86523CEED1DF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Enabling our staff to make a full contribution</a:t>
          </a:r>
        </a:p>
      </dgm:t>
    </dgm:pt>
    <dgm:pt modelId="{E01003FF-2A74-F34F-BEA2-68481A004D92}" type="parTrans" cxnId="{82E82F4A-E4BB-2749-974D-010F9B7ED3BB}">
      <dgm:prSet/>
      <dgm:spPr/>
      <dgm:t>
        <a:bodyPr/>
        <a:lstStyle/>
        <a:p>
          <a:endParaRPr lang="en-GB" sz="1200"/>
        </a:p>
      </dgm:t>
    </dgm:pt>
    <dgm:pt modelId="{A60507F7-BE97-3C4F-A1CC-10D9CC6FE0C2}" type="sibTrans" cxnId="{82E82F4A-E4BB-2749-974D-010F9B7ED3BB}">
      <dgm:prSet/>
      <dgm:spPr/>
      <dgm:t>
        <a:bodyPr/>
        <a:lstStyle/>
        <a:p>
          <a:endParaRPr lang="en-GB" sz="1200"/>
        </a:p>
      </dgm:t>
    </dgm:pt>
    <dgm:pt modelId="{65233857-B8AB-2F4D-BD87-080360190129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Build our Profile as a confident and dynamic university </a:t>
          </a:r>
        </a:p>
      </dgm:t>
    </dgm:pt>
    <dgm:pt modelId="{10BC115C-727C-BA41-AE70-F8AB9FB8CBF2}" type="parTrans" cxnId="{F1579941-F5FE-A14F-975B-1B2B5377733D}">
      <dgm:prSet/>
      <dgm:spPr/>
      <dgm:t>
        <a:bodyPr/>
        <a:lstStyle/>
        <a:p>
          <a:endParaRPr lang="en-GB" sz="1200"/>
        </a:p>
      </dgm:t>
    </dgm:pt>
    <dgm:pt modelId="{EC0ECAA1-3B69-1F47-8DA1-23DBC26F0109}" type="sibTrans" cxnId="{F1579941-F5FE-A14F-975B-1B2B5377733D}">
      <dgm:prSet/>
      <dgm:spPr/>
      <dgm:t>
        <a:bodyPr/>
        <a:lstStyle/>
        <a:p>
          <a:endParaRPr lang="en-GB" sz="1200"/>
        </a:p>
      </dgm:t>
    </dgm:pt>
    <dgm:pt modelId="{6B000B82-06F9-6A4E-B279-A9FFBD2042A7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Enabling our Students to achieve their full potential</a:t>
          </a:r>
        </a:p>
      </dgm:t>
    </dgm:pt>
    <dgm:pt modelId="{38B6843D-DE33-4C4C-82AE-49224AA0BA2A}" type="parTrans" cxnId="{2AE73F4D-2B5F-514D-9B8A-BD268CD5842C}">
      <dgm:prSet/>
      <dgm:spPr/>
      <dgm:t>
        <a:bodyPr/>
        <a:lstStyle/>
        <a:p>
          <a:endParaRPr lang="en-GB" sz="1200"/>
        </a:p>
      </dgm:t>
    </dgm:pt>
    <dgm:pt modelId="{651849AC-7AA7-EF45-8F1F-1E0BEF8AB01F}" type="sibTrans" cxnId="{2AE73F4D-2B5F-514D-9B8A-BD268CD5842C}">
      <dgm:prSet/>
      <dgm:spPr/>
      <dgm:t>
        <a:bodyPr/>
        <a:lstStyle/>
        <a:p>
          <a:endParaRPr lang="en-GB" sz="1200"/>
        </a:p>
      </dgm:t>
    </dgm:pt>
    <dgm:pt modelId="{25AF08A7-5040-8748-9B6E-A55A33E63D8B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Vibrant and Inclusive Learning Community</a:t>
          </a:r>
        </a:p>
      </dgm:t>
    </dgm:pt>
    <dgm:pt modelId="{5832384F-A300-BA47-9FE9-F41CDA51FEA6}" type="parTrans" cxnId="{989D88C0-B2E0-8048-B3E2-86A4FFF98DDA}">
      <dgm:prSet/>
      <dgm:spPr/>
      <dgm:t>
        <a:bodyPr/>
        <a:lstStyle/>
        <a:p>
          <a:endParaRPr lang="en-GB" sz="1200"/>
        </a:p>
      </dgm:t>
    </dgm:pt>
    <dgm:pt modelId="{25E839DE-A8E5-E943-B356-FA5FF6ED60FE}" type="sibTrans" cxnId="{989D88C0-B2E0-8048-B3E2-86A4FFF98DDA}">
      <dgm:prSet/>
      <dgm:spPr/>
      <dgm:t>
        <a:bodyPr/>
        <a:lstStyle/>
        <a:p>
          <a:endParaRPr lang="en-GB" sz="1200"/>
        </a:p>
      </dgm:t>
    </dgm:pt>
    <dgm:pt modelId="{4D5813B3-9497-DF47-8E52-3528B3D62813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Institutional and Financial Sustainability</a:t>
          </a:r>
        </a:p>
      </dgm:t>
    </dgm:pt>
    <dgm:pt modelId="{4A4FC22B-D55B-1943-AAF8-8A85E99C96DE}" type="parTrans" cxnId="{1185D1D3-ADDD-0D45-9084-28AA5DD2C405}">
      <dgm:prSet/>
      <dgm:spPr/>
      <dgm:t>
        <a:bodyPr/>
        <a:lstStyle/>
        <a:p>
          <a:endParaRPr lang="en-GB" sz="1200"/>
        </a:p>
      </dgm:t>
    </dgm:pt>
    <dgm:pt modelId="{77F19397-159F-D243-9A24-796582D71C31}" type="sibTrans" cxnId="{1185D1D3-ADDD-0D45-9084-28AA5DD2C405}">
      <dgm:prSet/>
      <dgm:spPr/>
      <dgm:t>
        <a:bodyPr/>
        <a:lstStyle/>
        <a:p>
          <a:endParaRPr lang="en-GB" sz="1200"/>
        </a:p>
      </dgm:t>
    </dgm:pt>
    <dgm:pt modelId="{ADBEB530-AF74-9D49-9F9B-9945964A429E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Make a Positive Contribution to the Environment</a:t>
          </a:r>
        </a:p>
      </dgm:t>
    </dgm:pt>
    <dgm:pt modelId="{240D9F88-6F47-C64E-A7A3-5E46ACC34624}" type="parTrans" cxnId="{4927FA1A-7466-6C47-8AA7-7C7CA0E3461F}">
      <dgm:prSet/>
      <dgm:spPr/>
      <dgm:t>
        <a:bodyPr/>
        <a:lstStyle/>
        <a:p>
          <a:endParaRPr lang="en-GB" sz="1200"/>
        </a:p>
      </dgm:t>
    </dgm:pt>
    <dgm:pt modelId="{19ED3588-8C03-9147-B04E-F2201A31A37B}" type="sibTrans" cxnId="{4927FA1A-7466-6C47-8AA7-7C7CA0E3461F}">
      <dgm:prSet/>
      <dgm:spPr/>
      <dgm:t>
        <a:bodyPr/>
        <a:lstStyle/>
        <a:p>
          <a:endParaRPr lang="en-GB" sz="1200"/>
        </a:p>
      </dgm:t>
    </dgm:pt>
    <dgm:pt modelId="{9849CCAC-B51B-E544-B04E-EAD9D02A94C3}" type="pres">
      <dgm:prSet presAssocID="{305A87F5-F207-5647-AF12-484D09FA1F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66C5D9-B685-B845-8014-EC2EE0536BA6}" type="pres">
      <dgm:prSet presAssocID="{4D5813B3-9497-DF47-8E52-3528B3D6281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947FC8-0CB4-8D45-8F53-4C1EABE7B4DA}" type="pres">
      <dgm:prSet presAssocID="{77F19397-159F-D243-9A24-796582D71C31}" presName="sibTrans" presStyleCnt="0"/>
      <dgm:spPr/>
    </dgm:pt>
    <dgm:pt modelId="{058EF349-4498-1249-9967-3F8A4195DC0E}" type="pres">
      <dgm:prSet presAssocID="{78060250-BC86-AD42-B186-86523CEED1D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E94CA-87BD-5044-8A30-8A408798E9C5}" type="pres">
      <dgm:prSet presAssocID="{A60507F7-BE97-3C4F-A1CC-10D9CC6FE0C2}" presName="sibTrans" presStyleCnt="0"/>
      <dgm:spPr/>
    </dgm:pt>
    <dgm:pt modelId="{5AE335E0-09A2-EB45-A4E5-7C96A4507B82}" type="pres">
      <dgm:prSet presAssocID="{65233857-B8AB-2F4D-BD87-08036019012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8A6B3-0647-4B4D-8A6A-971E1908F227}" type="pres">
      <dgm:prSet presAssocID="{EC0ECAA1-3B69-1F47-8DA1-23DBC26F0109}" presName="sibTrans" presStyleCnt="0"/>
      <dgm:spPr/>
    </dgm:pt>
    <dgm:pt modelId="{733E028B-C17E-564D-99DE-BF1C28EC2A65}" type="pres">
      <dgm:prSet presAssocID="{6B000B82-06F9-6A4E-B279-A9FFBD2042A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7B31B-D16F-5F46-8D54-A40FA545B722}" type="pres">
      <dgm:prSet presAssocID="{651849AC-7AA7-EF45-8F1F-1E0BEF8AB01F}" presName="sibTrans" presStyleCnt="0"/>
      <dgm:spPr/>
    </dgm:pt>
    <dgm:pt modelId="{F6CA510E-AB43-FF49-AF6A-DB73D30413B2}" type="pres">
      <dgm:prSet presAssocID="{25AF08A7-5040-8748-9B6E-A55A33E63D8B}" presName="node" presStyleLbl="node1" presStyleIdx="4" presStyleCnt="6" custLinFactNeighborX="-1354" custLinFactNeighborY="11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90E6F1-981F-6940-BE26-45A415105588}" type="pres">
      <dgm:prSet presAssocID="{25E839DE-A8E5-E943-B356-FA5FF6ED60FE}" presName="sibTrans" presStyleCnt="0"/>
      <dgm:spPr/>
    </dgm:pt>
    <dgm:pt modelId="{3AC60C7C-FC20-1A42-A014-E1F3948D9BE2}" type="pres">
      <dgm:prSet presAssocID="{ADBEB530-AF74-9D49-9F9B-9945964A429E}" presName="node" presStyleLbl="node1" presStyleIdx="5" presStyleCnt="6" custLinFactNeighborX="-1354" custLinFactNeighborY="11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27FA1A-7466-6C47-8AA7-7C7CA0E3461F}" srcId="{305A87F5-F207-5647-AF12-484D09FA1F78}" destId="{ADBEB530-AF74-9D49-9F9B-9945964A429E}" srcOrd="5" destOrd="0" parTransId="{240D9F88-6F47-C64E-A7A3-5E46ACC34624}" sibTransId="{19ED3588-8C03-9147-B04E-F2201A31A37B}"/>
    <dgm:cxn modelId="{1185D1D3-ADDD-0D45-9084-28AA5DD2C405}" srcId="{305A87F5-F207-5647-AF12-484D09FA1F78}" destId="{4D5813B3-9497-DF47-8E52-3528B3D62813}" srcOrd="0" destOrd="0" parTransId="{4A4FC22B-D55B-1943-AAF8-8A85E99C96DE}" sibTransId="{77F19397-159F-D243-9A24-796582D71C31}"/>
    <dgm:cxn modelId="{E2AF63FA-3E09-074A-9933-06F7CA72CF17}" type="presOf" srcId="{78060250-BC86-AD42-B186-86523CEED1DF}" destId="{058EF349-4498-1249-9967-3F8A4195DC0E}" srcOrd="0" destOrd="0" presId="urn:microsoft.com/office/officeart/2005/8/layout/default"/>
    <dgm:cxn modelId="{989D88C0-B2E0-8048-B3E2-86A4FFF98DDA}" srcId="{305A87F5-F207-5647-AF12-484D09FA1F78}" destId="{25AF08A7-5040-8748-9B6E-A55A33E63D8B}" srcOrd="4" destOrd="0" parTransId="{5832384F-A300-BA47-9FE9-F41CDA51FEA6}" sibTransId="{25E839DE-A8E5-E943-B356-FA5FF6ED60FE}"/>
    <dgm:cxn modelId="{2AE73F4D-2B5F-514D-9B8A-BD268CD5842C}" srcId="{305A87F5-F207-5647-AF12-484D09FA1F78}" destId="{6B000B82-06F9-6A4E-B279-A9FFBD2042A7}" srcOrd="3" destOrd="0" parTransId="{38B6843D-DE33-4C4C-82AE-49224AA0BA2A}" sibTransId="{651849AC-7AA7-EF45-8F1F-1E0BEF8AB01F}"/>
    <dgm:cxn modelId="{816C94C0-4784-244F-BE25-12A6CD370B95}" type="presOf" srcId="{305A87F5-F207-5647-AF12-484D09FA1F78}" destId="{9849CCAC-B51B-E544-B04E-EAD9D02A94C3}" srcOrd="0" destOrd="0" presId="urn:microsoft.com/office/officeart/2005/8/layout/default"/>
    <dgm:cxn modelId="{AE015A2F-F228-5F4C-96AA-8C5749620156}" type="presOf" srcId="{25AF08A7-5040-8748-9B6E-A55A33E63D8B}" destId="{F6CA510E-AB43-FF49-AF6A-DB73D30413B2}" srcOrd="0" destOrd="0" presId="urn:microsoft.com/office/officeart/2005/8/layout/default"/>
    <dgm:cxn modelId="{F1579941-F5FE-A14F-975B-1B2B5377733D}" srcId="{305A87F5-F207-5647-AF12-484D09FA1F78}" destId="{65233857-B8AB-2F4D-BD87-080360190129}" srcOrd="2" destOrd="0" parTransId="{10BC115C-727C-BA41-AE70-F8AB9FB8CBF2}" sibTransId="{EC0ECAA1-3B69-1F47-8DA1-23DBC26F0109}"/>
    <dgm:cxn modelId="{0242A46C-D1CE-9943-A4A7-015C72704F23}" type="presOf" srcId="{65233857-B8AB-2F4D-BD87-080360190129}" destId="{5AE335E0-09A2-EB45-A4E5-7C96A4507B82}" srcOrd="0" destOrd="0" presId="urn:microsoft.com/office/officeart/2005/8/layout/default"/>
    <dgm:cxn modelId="{197A855C-6949-654F-A510-5C8271CFFB05}" type="presOf" srcId="{4D5813B3-9497-DF47-8E52-3528B3D62813}" destId="{E166C5D9-B685-B845-8014-EC2EE0536BA6}" srcOrd="0" destOrd="0" presId="urn:microsoft.com/office/officeart/2005/8/layout/default"/>
    <dgm:cxn modelId="{CDD5C030-1898-DA41-B4E8-F335DA07C49F}" type="presOf" srcId="{6B000B82-06F9-6A4E-B279-A9FFBD2042A7}" destId="{733E028B-C17E-564D-99DE-BF1C28EC2A65}" srcOrd="0" destOrd="0" presId="urn:microsoft.com/office/officeart/2005/8/layout/default"/>
    <dgm:cxn modelId="{FAC64A12-F56E-B744-BCD8-956225678BB4}" type="presOf" srcId="{ADBEB530-AF74-9D49-9F9B-9945964A429E}" destId="{3AC60C7C-FC20-1A42-A014-E1F3948D9BE2}" srcOrd="0" destOrd="0" presId="urn:microsoft.com/office/officeart/2005/8/layout/default"/>
    <dgm:cxn modelId="{82E82F4A-E4BB-2749-974D-010F9B7ED3BB}" srcId="{305A87F5-F207-5647-AF12-484D09FA1F78}" destId="{78060250-BC86-AD42-B186-86523CEED1DF}" srcOrd="1" destOrd="0" parTransId="{E01003FF-2A74-F34F-BEA2-68481A004D92}" sibTransId="{A60507F7-BE97-3C4F-A1CC-10D9CC6FE0C2}"/>
    <dgm:cxn modelId="{667E9B1A-1957-D143-972C-870644E803BB}" type="presParOf" srcId="{9849CCAC-B51B-E544-B04E-EAD9D02A94C3}" destId="{E166C5D9-B685-B845-8014-EC2EE0536BA6}" srcOrd="0" destOrd="0" presId="urn:microsoft.com/office/officeart/2005/8/layout/default"/>
    <dgm:cxn modelId="{EC686156-D902-1E4B-ACD9-B22966875CA3}" type="presParOf" srcId="{9849CCAC-B51B-E544-B04E-EAD9D02A94C3}" destId="{F0947FC8-0CB4-8D45-8F53-4C1EABE7B4DA}" srcOrd="1" destOrd="0" presId="urn:microsoft.com/office/officeart/2005/8/layout/default"/>
    <dgm:cxn modelId="{DE06EAEA-AA42-284B-B661-342F85E4E07F}" type="presParOf" srcId="{9849CCAC-B51B-E544-B04E-EAD9D02A94C3}" destId="{058EF349-4498-1249-9967-3F8A4195DC0E}" srcOrd="2" destOrd="0" presId="urn:microsoft.com/office/officeart/2005/8/layout/default"/>
    <dgm:cxn modelId="{1AEF878B-569E-3148-A2F3-CB06FE5FDCBE}" type="presParOf" srcId="{9849CCAC-B51B-E544-B04E-EAD9D02A94C3}" destId="{727E94CA-87BD-5044-8A30-8A408798E9C5}" srcOrd="3" destOrd="0" presId="urn:microsoft.com/office/officeart/2005/8/layout/default"/>
    <dgm:cxn modelId="{9934613A-66E6-0047-847C-5CB9617E95A9}" type="presParOf" srcId="{9849CCAC-B51B-E544-B04E-EAD9D02A94C3}" destId="{5AE335E0-09A2-EB45-A4E5-7C96A4507B82}" srcOrd="4" destOrd="0" presId="urn:microsoft.com/office/officeart/2005/8/layout/default"/>
    <dgm:cxn modelId="{C43BAD9F-49FF-B547-BB9B-16D4A78B198B}" type="presParOf" srcId="{9849CCAC-B51B-E544-B04E-EAD9D02A94C3}" destId="{05E8A6B3-0647-4B4D-8A6A-971E1908F227}" srcOrd="5" destOrd="0" presId="urn:microsoft.com/office/officeart/2005/8/layout/default"/>
    <dgm:cxn modelId="{B6EE6F22-8E7E-3445-94FF-42DFDB4D1D10}" type="presParOf" srcId="{9849CCAC-B51B-E544-B04E-EAD9D02A94C3}" destId="{733E028B-C17E-564D-99DE-BF1C28EC2A65}" srcOrd="6" destOrd="0" presId="urn:microsoft.com/office/officeart/2005/8/layout/default"/>
    <dgm:cxn modelId="{54CD6B6E-9B72-2A46-AF94-947A3A54AED2}" type="presParOf" srcId="{9849CCAC-B51B-E544-B04E-EAD9D02A94C3}" destId="{74B7B31B-D16F-5F46-8D54-A40FA545B722}" srcOrd="7" destOrd="0" presId="urn:microsoft.com/office/officeart/2005/8/layout/default"/>
    <dgm:cxn modelId="{C5A08689-E9F7-D24C-86D5-4DAFA2525727}" type="presParOf" srcId="{9849CCAC-B51B-E544-B04E-EAD9D02A94C3}" destId="{F6CA510E-AB43-FF49-AF6A-DB73D30413B2}" srcOrd="8" destOrd="0" presId="urn:microsoft.com/office/officeart/2005/8/layout/default"/>
    <dgm:cxn modelId="{ECD2C1A8-EECC-E043-8ECF-29161652FE4A}" type="presParOf" srcId="{9849CCAC-B51B-E544-B04E-EAD9D02A94C3}" destId="{A590E6F1-981F-6940-BE26-45A415105588}" srcOrd="9" destOrd="0" presId="urn:microsoft.com/office/officeart/2005/8/layout/default"/>
    <dgm:cxn modelId="{9F33ECB6-07F7-EE45-842E-6219542BAAD9}" type="presParOf" srcId="{9849CCAC-B51B-E544-B04E-EAD9D02A94C3}" destId="{3AC60C7C-FC20-1A42-A014-E1F3948D9BE2}" srcOrd="10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05A87F5-F207-5647-AF12-484D09FA1F78}" type="doc">
      <dgm:prSet loTypeId="urn:microsoft.com/office/officeart/2005/8/layout/default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0215D721-D17A-E147-8BCA-847C661A4E6C}">
      <dgm:prSet phldrT="[Text]" custT="1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Profile Distinctiveness and Reputation</a:t>
          </a:r>
        </a:p>
      </dgm:t>
    </dgm:pt>
    <dgm:pt modelId="{A16F5214-376C-F442-9238-44D1825672C5}" type="parTrans" cxnId="{03DCA6B6-22A6-444A-B6AD-6C6F9D197F15}">
      <dgm:prSet/>
      <dgm:spPr/>
      <dgm:t>
        <a:bodyPr/>
        <a:lstStyle/>
        <a:p>
          <a:endParaRPr lang="en-GB" sz="1200">
            <a:solidFill>
              <a:schemeClr val="tx1"/>
            </a:solidFill>
          </a:endParaRPr>
        </a:p>
      </dgm:t>
    </dgm:pt>
    <dgm:pt modelId="{0C23B57F-B975-AC49-85EA-93D955002872}" type="sibTrans" cxnId="{03DCA6B6-22A6-444A-B6AD-6C6F9D197F15}">
      <dgm:prSet/>
      <dgm:spPr/>
      <dgm:t>
        <a:bodyPr/>
        <a:lstStyle/>
        <a:p>
          <a:endParaRPr lang="en-GB" sz="1200">
            <a:solidFill>
              <a:schemeClr val="tx1"/>
            </a:solidFill>
          </a:endParaRPr>
        </a:p>
      </dgm:t>
    </dgm:pt>
    <dgm:pt modelId="{78060250-BC86-AD42-B186-86523CEED1DF}">
      <dgm:prSet phldrT="[Text]" custT="1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Student Recruitment, Sustainability, Reach and Impact</a:t>
          </a:r>
        </a:p>
      </dgm:t>
    </dgm:pt>
    <dgm:pt modelId="{E01003FF-2A74-F34F-BEA2-68481A004D92}" type="parTrans" cxnId="{82E82F4A-E4BB-2749-974D-010F9B7ED3BB}">
      <dgm:prSet/>
      <dgm:spPr/>
      <dgm:t>
        <a:bodyPr/>
        <a:lstStyle/>
        <a:p>
          <a:endParaRPr lang="en-GB" sz="1200">
            <a:solidFill>
              <a:schemeClr val="tx1"/>
            </a:solidFill>
          </a:endParaRPr>
        </a:p>
      </dgm:t>
    </dgm:pt>
    <dgm:pt modelId="{A60507F7-BE97-3C4F-A1CC-10D9CC6FE0C2}" type="sibTrans" cxnId="{82E82F4A-E4BB-2749-974D-010F9B7ED3BB}">
      <dgm:prSet/>
      <dgm:spPr/>
      <dgm:t>
        <a:bodyPr/>
        <a:lstStyle/>
        <a:p>
          <a:endParaRPr lang="en-GB" sz="1200">
            <a:solidFill>
              <a:schemeClr val="tx1"/>
            </a:solidFill>
          </a:endParaRPr>
        </a:p>
      </dgm:t>
    </dgm:pt>
    <dgm:pt modelId="{65233857-B8AB-2F4D-BD87-080360190129}">
      <dgm:prSet phldrT="[Text]" custT="1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Portfolio and Curriculum</a:t>
          </a:r>
        </a:p>
      </dgm:t>
    </dgm:pt>
    <dgm:pt modelId="{10BC115C-727C-BA41-AE70-F8AB9FB8CBF2}" type="parTrans" cxnId="{F1579941-F5FE-A14F-975B-1B2B5377733D}">
      <dgm:prSet/>
      <dgm:spPr/>
      <dgm:t>
        <a:bodyPr/>
        <a:lstStyle/>
        <a:p>
          <a:endParaRPr lang="en-GB" sz="1200">
            <a:solidFill>
              <a:schemeClr val="tx1"/>
            </a:solidFill>
          </a:endParaRPr>
        </a:p>
      </dgm:t>
    </dgm:pt>
    <dgm:pt modelId="{EC0ECAA1-3B69-1F47-8DA1-23DBC26F0109}" type="sibTrans" cxnId="{F1579941-F5FE-A14F-975B-1B2B5377733D}">
      <dgm:prSet/>
      <dgm:spPr/>
      <dgm:t>
        <a:bodyPr/>
        <a:lstStyle/>
        <a:p>
          <a:endParaRPr lang="en-GB" sz="1200">
            <a:solidFill>
              <a:schemeClr val="tx1"/>
            </a:solidFill>
          </a:endParaRPr>
        </a:p>
      </dgm:t>
    </dgm:pt>
    <dgm:pt modelId="{6B000B82-06F9-6A4E-B279-A9FFBD2042A7}">
      <dgm:prSet phldrT="[Text]" custT="1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Marketing and Communications</a:t>
          </a:r>
        </a:p>
      </dgm:t>
    </dgm:pt>
    <dgm:pt modelId="{38B6843D-DE33-4C4C-82AE-49224AA0BA2A}" type="parTrans" cxnId="{2AE73F4D-2B5F-514D-9B8A-BD268CD5842C}">
      <dgm:prSet/>
      <dgm:spPr/>
      <dgm:t>
        <a:bodyPr/>
        <a:lstStyle/>
        <a:p>
          <a:endParaRPr lang="en-GB" sz="1200">
            <a:solidFill>
              <a:schemeClr val="tx1"/>
            </a:solidFill>
          </a:endParaRPr>
        </a:p>
      </dgm:t>
    </dgm:pt>
    <dgm:pt modelId="{651849AC-7AA7-EF45-8F1F-1E0BEF8AB01F}" type="sibTrans" cxnId="{2AE73F4D-2B5F-514D-9B8A-BD268CD5842C}">
      <dgm:prSet/>
      <dgm:spPr/>
      <dgm:t>
        <a:bodyPr/>
        <a:lstStyle/>
        <a:p>
          <a:endParaRPr lang="en-GB" sz="1200">
            <a:solidFill>
              <a:schemeClr val="tx1"/>
            </a:solidFill>
          </a:endParaRPr>
        </a:p>
      </dgm:t>
    </dgm:pt>
    <dgm:pt modelId="{25AF08A7-5040-8748-9B6E-A55A33E63D8B}">
      <dgm:prSet phldrT="[Text]" custT="1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Strategic Partnerships</a:t>
          </a:r>
        </a:p>
      </dgm:t>
    </dgm:pt>
    <dgm:pt modelId="{5832384F-A300-BA47-9FE9-F41CDA51FEA6}" type="parTrans" cxnId="{989D88C0-B2E0-8048-B3E2-86A4FFF98DDA}">
      <dgm:prSet/>
      <dgm:spPr/>
      <dgm:t>
        <a:bodyPr/>
        <a:lstStyle/>
        <a:p>
          <a:endParaRPr lang="en-GB" sz="1200">
            <a:solidFill>
              <a:schemeClr val="tx1"/>
            </a:solidFill>
          </a:endParaRPr>
        </a:p>
      </dgm:t>
    </dgm:pt>
    <dgm:pt modelId="{25E839DE-A8E5-E943-B356-FA5FF6ED60FE}" type="sibTrans" cxnId="{989D88C0-B2E0-8048-B3E2-86A4FFF98DDA}">
      <dgm:prSet/>
      <dgm:spPr/>
      <dgm:t>
        <a:bodyPr/>
        <a:lstStyle/>
        <a:p>
          <a:endParaRPr lang="en-GB" sz="1200">
            <a:solidFill>
              <a:schemeClr val="tx1"/>
            </a:solidFill>
          </a:endParaRPr>
        </a:p>
      </dgm:t>
    </dgm:pt>
    <dgm:pt modelId="{4CF67059-8954-EB4B-B978-8EF603692D7E}">
      <dgm:prSet phldrT="[Text]" custT="1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Empowering Staff and Students</a:t>
          </a:r>
        </a:p>
      </dgm:t>
    </dgm:pt>
    <dgm:pt modelId="{7C042B8F-1B01-F443-820A-A10FFD39BE62}" type="parTrans" cxnId="{A6599724-9A4F-D842-8FDE-10E0BBCCEADC}">
      <dgm:prSet/>
      <dgm:spPr/>
      <dgm:t>
        <a:bodyPr/>
        <a:lstStyle/>
        <a:p>
          <a:endParaRPr lang="en-GB" sz="1200">
            <a:solidFill>
              <a:schemeClr val="tx1"/>
            </a:solidFill>
          </a:endParaRPr>
        </a:p>
      </dgm:t>
    </dgm:pt>
    <dgm:pt modelId="{4D3BA2DB-AEE6-E348-899C-F54974F416E9}" type="sibTrans" cxnId="{A6599724-9A4F-D842-8FDE-10E0BBCCEADC}">
      <dgm:prSet/>
      <dgm:spPr/>
      <dgm:t>
        <a:bodyPr/>
        <a:lstStyle/>
        <a:p>
          <a:endParaRPr lang="en-GB" sz="1200">
            <a:solidFill>
              <a:schemeClr val="tx1"/>
            </a:solidFill>
          </a:endParaRPr>
        </a:p>
      </dgm:t>
    </dgm:pt>
    <dgm:pt modelId="{9849CCAC-B51B-E544-B04E-EAD9D02A94C3}" type="pres">
      <dgm:prSet presAssocID="{305A87F5-F207-5647-AF12-484D09FA1F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C093BB-BD43-2B48-8A63-594E5CE8F2C0}" type="pres">
      <dgm:prSet presAssocID="{0215D721-D17A-E147-8BCA-847C661A4E6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371CB3-C221-F843-91FD-CBFB6EF148F7}" type="pres">
      <dgm:prSet presAssocID="{0C23B57F-B975-AC49-85EA-93D955002872}" presName="sibTrans" presStyleCnt="0"/>
      <dgm:spPr/>
    </dgm:pt>
    <dgm:pt modelId="{058EF349-4498-1249-9967-3F8A4195DC0E}" type="pres">
      <dgm:prSet presAssocID="{78060250-BC86-AD42-B186-86523CEED1D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E94CA-87BD-5044-8A30-8A408798E9C5}" type="pres">
      <dgm:prSet presAssocID="{A60507F7-BE97-3C4F-A1CC-10D9CC6FE0C2}" presName="sibTrans" presStyleCnt="0"/>
      <dgm:spPr/>
    </dgm:pt>
    <dgm:pt modelId="{5AE335E0-09A2-EB45-A4E5-7C96A4507B82}" type="pres">
      <dgm:prSet presAssocID="{65233857-B8AB-2F4D-BD87-08036019012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8A6B3-0647-4B4D-8A6A-971E1908F227}" type="pres">
      <dgm:prSet presAssocID="{EC0ECAA1-3B69-1F47-8DA1-23DBC26F0109}" presName="sibTrans" presStyleCnt="0"/>
      <dgm:spPr/>
    </dgm:pt>
    <dgm:pt modelId="{733E028B-C17E-564D-99DE-BF1C28EC2A65}" type="pres">
      <dgm:prSet presAssocID="{6B000B82-06F9-6A4E-B279-A9FFBD2042A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7B31B-D16F-5F46-8D54-A40FA545B722}" type="pres">
      <dgm:prSet presAssocID="{651849AC-7AA7-EF45-8F1F-1E0BEF8AB01F}" presName="sibTrans" presStyleCnt="0"/>
      <dgm:spPr/>
    </dgm:pt>
    <dgm:pt modelId="{F6CA510E-AB43-FF49-AF6A-DB73D30413B2}" type="pres">
      <dgm:prSet presAssocID="{25AF08A7-5040-8748-9B6E-A55A33E63D8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90E6F1-981F-6940-BE26-45A415105588}" type="pres">
      <dgm:prSet presAssocID="{25E839DE-A8E5-E943-B356-FA5FF6ED60FE}" presName="sibTrans" presStyleCnt="0"/>
      <dgm:spPr/>
    </dgm:pt>
    <dgm:pt modelId="{B87655CD-A8FC-0F45-A3DF-73647008AB59}" type="pres">
      <dgm:prSet presAssocID="{4CF67059-8954-EB4B-B978-8EF603692D7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599724-9A4F-D842-8FDE-10E0BBCCEADC}" srcId="{305A87F5-F207-5647-AF12-484D09FA1F78}" destId="{4CF67059-8954-EB4B-B978-8EF603692D7E}" srcOrd="5" destOrd="0" parTransId="{7C042B8F-1B01-F443-820A-A10FFD39BE62}" sibTransId="{4D3BA2DB-AEE6-E348-899C-F54974F416E9}"/>
    <dgm:cxn modelId="{03DCA6B6-22A6-444A-B6AD-6C6F9D197F15}" srcId="{305A87F5-F207-5647-AF12-484D09FA1F78}" destId="{0215D721-D17A-E147-8BCA-847C661A4E6C}" srcOrd="0" destOrd="0" parTransId="{A16F5214-376C-F442-9238-44D1825672C5}" sibTransId="{0C23B57F-B975-AC49-85EA-93D955002872}"/>
    <dgm:cxn modelId="{E2AF63FA-3E09-074A-9933-06F7CA72CF17}" type="presOf" srcId="{78060250-BC86-AD42-B186-86523CEED1DF}" destId="{058EF349-4498-1249-9967-3F8A4195DC0E}" srcOrd="0" destOrd="0" presId="urn:microsoft.com/office/officeart/2005/8/layout/default"/>
    <dgm:cxn modelId="{0FA40B41-71FE-9D4E-85B7-607564DE6106}" type="presOf" srcId="{4CF67059-8954-EB4B-B978-8EF603692D7E}" destId="{B87655CD-A8FC-0F45-A3DF-73647008AB59}" srcOrd="0" destOrd="0" presId="urn:microsoft.com/office/officeart/2005/8/layout/default"/>
    <dgm:cxn modelId="{989D88C0-B2E0-8048-B3E2-86A4FFF98DDA}" srcId="{305A87F5-F207-5647-AF12-484D09FA1F78}" destId="{25AF08A7-5040-8748-9B6E-A55A33E63D8B}" srcOrd="4" destOrd="0" parTransId="{5832384F-A300-BA47-9FE9-F41CDA51FEA6}" sibTransId="{25E839DE-A8E5-E943-B356-FA5FF6ED60FE}"/>
    <dgm:cxn modelId="{2AE73F4D-2B5F-514D-9B8A-BD268CD5842C}" srcId="{305A87F5-F207-5647-AF12-484D09FA1F78}" destId="{6B000B82-06F9-6A4E-B279-A9FFBD2042A7}" srcOrd="3" destOrd="0" parTransId="{38B6843D-DE33-4C4C-82AE-49224AA0BA2A}" sibTransId="{651849AC-7AA7-EF45-8F1F-1E0BEF8AB01F}"/>
    <dgm:cxn modelId="{816C94C0-4784-244F-BE25-12A6CD370B95}" type="presOf" srcId="{305A87F5-F207-5647-AF12-484D09FA1F78}" destId="{9849CCAC-B51B-E544-B04E-EAD9D02A94C3}" srcOrd="0" destOrd="0" presId="urn:microsoft.com/office/officeart/2005/8/layout/default"/>
    <dgm:cxn modelId="{AE015A2F-F228-5F4C-96AA-8C5749620156}" type="presOf" srcId="{25AF08A7-5040-8748-9B6E-A55A33E63D8B}" destId="{F6CA510E-AB43-FF49-AF6A-DB73D30413B2}" srcOrd="0" destOrd="0" presId="urn:microsoft.com/office/officeart/2005/8/layout/default"/>
    <dgm:cxn modelId="{F1579941-F5FE-A14F-975B-1B2B5377733D}" srcId="{305A87F5-F207-5647-AF12-484D09FA1F78}" destId="{65233857-B8AB-2F4D-BD87-080360190129}" srcOrd="2" destOrd="0" parTransId="{10BC115C-727C-BA41-AE70-F8AB9FB8CBF2}" sibTransId="{EC0ECAA1-3B69-1F47-8DA1-23DBC26F0109}"/>
    <dgm:cxn modelId="{0242A46C-D1CE-9943-A4A7-015C72704F23}" type="presOf" srcId="{65233857-B8AB-2F4D-BD87-080360190129}" destId="{5AE335E0-09A2-EB45-A4E5-7C96A4507B82}" srcOrd="0" destOrd="0" presId="urn:microsoft.com/office/officeart/2005/8/layout/default"/>
    <dgm:cxn modelId="{CDD5C030-1898-DA41-B4E8-F335DA07C49F}" type="presOf" srcId="{6B000B82-06F9-6A4E-B279-A9FFBD2042A7}" destId="{733E028B-C17E-564D-99DE-BF1C28EC2A65}" srcOrd="0" destOrd="0" presId="urn:microsoft.com/office/officeart/2005/8/layout/default"/>
    <dgm:cxn modelId="{82E82F4A-E4BB-2749-974D-010F9B7ED3BB}" srcId="{305A87F5-F207-5647-AF12-484D09FA1F78}" destId="{78060250-BC86-AD42-B186-86523CEED1DF}" srcOrd="1" destOrd="0" parTransId="{E01003FF-2A74-F34F-BEA2-68481A004D92}" sibTransId="{A60507F7-BE97-3C4F-A1CC-10D9CC6FE0C2}"/>
    <dgm:cxn modelId="{2FACB632-4C8B-8747-90D9-39C20503B235}" type="presOf" srcId="{0215D721-D17A-E147-8BCA-847C661A4E6C}" destId="{1CC093BB-BD43-2B48-8A63-594E5CE8F2C0}" srcOrd="0" destOrd="0" presId="urn:microsoft.com/office/officeart/2005/8/layout/default"/>
    <dgm:cxn modelId="{4BE304D9-B870-794C-8534-D256F1B235F3}" type="presParOf" srcId="{9849CCAC-B51B-E544-B04E-EAD9D02A94C3}" destId="{1CC093BB-BD43-2B48-8A63-594E5CE8F2C0}" srcOrd="0" destOrd="0" presId="urn:microsoft.com/office/officeart/2005/8/layout/default"/>
    <dgm:cxn modelId="{7AC57EC3-C0A4-EB49-96B0-8EB5A2E36C43}" type="presParOf" srcId="{9849CCAC-B51B-E544-B04E-EAD9D02A94C3}" destId="{06371CB3-C221-F843-91FD-CBFB6EF148F7}" srcOrd="1" destOrd="0" presId="urn:microsoft.com/office/officeart/2005/8/layout/default"/>
    <dgm:cxn modelId="{DE06EAEA-AA42-284B-B661-342F85E4E07F}" type="presParOf" srcId="{9849CCAC-B51B-E544-B04E-EAD9D02A94C3}" destId="{058EF349-4498-1249-9967-3F8A4195DC0E}" srcOrd="2" destOrd="0" presId="urn:microsoft.com/office/officeart/2005/8/layout/default"/>
    <dgm:cxn modelId="{1AEF878B-569E-3148-A2F3-CB06FE5FDCBE}" type="presParOf" srcId="{9849CCAC-B51B-E544-B04E-EAD9D02A94C3}" destId="{727E94CA-87BD-5044-8A30-8A408798E9C5}" srcOrd="3" destOrd="0" presId="urn:microsoft.com/office/officeart/2005/8/layout/default"/>
    <dgm:cxn modelId="{9934613A-66E6-0047-847C-5CB9617E95A9}" type="presParOf" srcId="{9849CCAC-B51B-E544-B04E-EAD9D02A94C3}" destId="{5AE335E0-09A2-EB45-A4E5-7C96A4507B82}" srcOrd="4" destOrd="0" presId="urn:microsoft.com/office/officeart/2005/8/layout/default"/>
    <dgm:cxn modelId="{C43BAD9F-49FF-B547-BB9B-16D4A78B198B}" type="presParOf" srcId="{9849CCAC-B51B-E544-B04E-EAD9D02A94C3}" destId="{05E8A6B3-0647-4B4D-8A6A-971E1908F227}" srcOrd="5" destOrd="0" presId="urn:microsoft.com/office/officeart/2005/8/layout/default"/>
    <dgm:cxn modelId="{B6EE6F22-8E7E-3445-94FF-42DFDB4D1D10}" type="presParOf" srcId="{9849CCAC-B51B-E544-B04E-EAD9D02A94C3}" destId="{733E028B-C17E-564D-99DE-BF1C28EC2A65}" srcOrd="6" destOrd="0" presId="urn:microsoft.com/office/officeart/2005/8/layout/default"/>
    <dgm:cxn modelId="{54CD6B6E-9B72-2A46-AF94-947A3A54AED2}" type="presParOf" srcId="{9849CCAC-B51B-E544-B04E-EAD9D02A94C3}" destId="{74B7B31B-D16F-5F46-8D54-A40FA545B722}" srcOrd="7" destOrd="0" presId="urn:microsoft.com/office/officeart/2005/8/layout/default"/>
    <dgm:cxn modelId="{C5A08689-E9F7-D24C-86D5-4DAFA2525727}" type="presParOf" srcId="{9849CCAC-B51B-E544-B04E-EAD9D02A94C3}" destId="{F6CA510E-AB43-FF49-AF6A-DB73D30413B2}" srcOrd="8" destOrd="0" presId="urn:microsoft.com/office/officeart/2005/8/layout/default"/>
    <dgm:cxn modelId="{ECD2C1A8-EECC-E043-8ECF-29161652FE4A}" type="presParOf" srcId="{9849CCAC-B51B-E544-B04E-EAD9D02A94C3}" destId="{A590E6F1-981F-6940-BE26-45A415105588}" srcOrd="9" destOrd="0" presId="urn:microsoft.com/office/officeart/2005/8/layout/default"/>
    <dgm:cxn modelId="{6359F3D3-BC27-2642-BA17-A90D31F18BEB}" type="presParOf" srcId="{9849CCAC-B51B-E544-B04E-EAD9D02A94C3}" destId="{B87655CD-A8FC-0F45-A3DF-73647008AB59}" srcOrd="10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5A87F5-F207-5647-AF12-484D09FA1F78}" type="doc">
      <dgm:prSet loTypeId="urn:microsoft.com/office/officeart/2005/8/layout/default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0215D721-D17A-E147-8BCA-847C661A4E6C}">
      <dgm:prSet phldrT="[Text]" custT="1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Values Based Learning Community</a:t>
          </a:r>
        </a:p>
      </dgm:t>
    </dgm:pt>
    <dgm:pt modelId="{A16F5214-376C-F442-9238-44D1825672C5}" type="parTrans" cxnId="{03DCA6B6-22A6-444A-B6AD-6C6F9D197F15}">
      <dgm:prSet/>
      <dgm:spPr/>
      <dgm:t>
        <a:bodyPr/>
        <a:lstStyle/>
        <a:p>
          <a:endParaRPr lang="en-GB" sz="1200"/>
        </a:p>
      </dgm:t>
    </dgm:pt>
    <dgm:pt modelId="{0C23B57F-B975-AC49-85EA-93D955002872}" type="sibTrans" cxnId="{03DCA6B6-22A6-444A-B6AD-6C6F9D197F15}">
      <dgm:prSet/>
      <dgm:spPr/>
      <dgm:t>
        <a:bodyPr/>
        <a:lstStyle/>
        <a:p>
          <a:endParaRPr lang="en-GB" sz="1200"/>
        </a:p>
      </dgm:t>
    </dgm:pt>
    <dgm:pt modelId="{78060250-BC86-AD42-B186-86523CEED1DF}">
      <dgm:prSet phldrT="[Text]" custT="1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Innovative and Engaging Teaching and Learning</a:t>
          </a:r>
        </a:p>
      </dgm:t>
    </dgm:pt>
    <dgm:pt modelId="{E01003FF-2A74-F34F-BEA2-68481A004D92}" type="parTrans" cxnId="{82E82F4A-E4BB-2749-974D-010F9B7ED3BB}">
      <dgm:prSet/>
      <dgm:spPr/>
      <dgm:t>
        <a:bodyPr/>
        <a:lstStyle/>
        <a:p>
          <a:endParaRPr lang="en-GB" sz="1200"/>
        </a:p>
      </dgm:t>
    </dgm:pt>
    <dgm:pt modelId="{A60507F7-BE97-3C4F-A1CC-10D9CC6FE0C2}" type="sibTrans" cxnId="{82E82F4A-E4BB-2749-974D-010F9B7ED3BB}">
      <dgm:prSet/>
      <dgm:spPr/>
      <dgm:t>
        <a:bodyPr/>
        <a:lstStyle/>
        <a:p>
          <a:endParaRPr lang="en-GB" sz="1200"/>
        </a:p>
      </dgm:t>
    </dgm:pt>
    <dgm:pt modelId="{65233857-B8AB-2F4D-BD87-080360190129}">
      <dgm:prSet phldrT="[Text]" custT="1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Transformative Education</a:t>
          </a:r>
        </a:p>
      </dgm:t>
    </dgm:pt>
    <dgm:pt modelId="{10BC115C-727C-BA41-AE70-F8AB9FB8CBF2}" type="parTrans" cxnId="{F1579941-F5FE-A14F-975B-1B2B5377733D}">
      <dgm:prSet/>
      <dgm:spPr/>
      <dgm:t>
        <a:bodyPr/>
        <a:lstStyle/>
        <a:p>
          <a:endParaRPr lang="en-GB" sz="1200"/>
        </a:p>
      </dgm:t>
    </dgm:pt>
    <dgm:pt modelId="{EC0ECAA1-3B69-1F47-8DA1-23DBC26F0109}" type="sibTrans" cxnId="{F1579941-F5FE-A14F-975B-1B2B5377733D}">
      <dgm:prSet/>
      <dgm:spPr/>
      <dgm:t>
        <a:bodyPr/>
        <a:lstStyle/>
        <a:p>
          <a:endParaRPr lang="en-GB" sz="1200"/>
        </a:p>
      </dgm:t>
    </dgm:pt>
    <dgm:pt modelId="{6B000B82-06F9-6A4E-B279-A9FFBD2042A7}">
      <dgm:prSet phldrT="[Text]" custT="1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Campus Facilities and Professional Services</a:t>
          </a:r>
        </a:p>
      </dgm:t>
    </dgm:pt>
    <dgm:pt modelId="{38B6843D-DE33-4C4C-82AE-49224AA0BA2A}" type="parTrans" cxnId="{2AE73F4D-2B5F-514D-9B8A-BD268CD5842C}">
      <dgm:prSet/>
      <dgm:spPr/>
      <dgm:t>
        <a:bodyPr/>
        <a:lstStyle/>
        <a:p>
          <a:endParaRPr lang="en-GB" sz="1200"/>
        </a:p>
      </dgm:t>
    </dgm:pt>
    <dgm:pt modelId="{651849AC-7AA7-EF45-8F1F-1E0BEF8AB01F}" type="sibTrans" cxnId="{2AE73F4D-2B5F-514D-9B8A-BD268CD5842C}">
      <dgm:prSet/>
      <dgm:spPr/>
      <dgm:t>
        <a:bodyPr/>
        <a:lstStyle/>
        <a:p>
          <a:endParaRPr lang="en-GB" sz="1200"/>
        </a:p>
      </dgm:t>
    </dgm:pt>
    <dgm:pt modelId="{25AF08A7-5040-8748-9B6E-A55A33E63D8B}">
      <dgm:prSet phldrT="[Text]" custT="1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Real World Experience</a:t>
          </a:r>
        </a:p>
      </dgm:t>
    </dgm:pt>
    <dgm:pt modelId="{5832384F-A300-BA47-9FE9-F41CDA51FEA6}" type="parTrans" cxnId="{989D88C0-B2E0-8048-B3E2-86A4FFF98DDA}">
      <dgm:prSet/>
      <dgm:spPr/>
      <dgm:t>
        <a:bodyPr/>
        <a:lstStyle/>
        <a:p>
          <a:endParaRPr lang="en-GB" sz="1200"/>
        </a:p>
      </dgm:t>
    </dgm:pt>
    <dgm:pt modelId="{25E839DE-A8E5-E943-B356-FA5FF6ED60FE}" type="sibTrans" cxnId="{989D88C0-B2E0-8048-B3E2-86A4FFF98DDA}">
      <dgm:prSet/>
      <dgm:spPr/>
      <dgm:t>
        <a:bodyPr/>
        <a:lstStyle/>
        <a:p>
          <a:endParaRPr lang="en-GB" sz="1200"/>
        </a:p>
      </dgm:t>
    </dgm:pt>
    <dgm:pt modelId="{4CF67059-8954-EB4B-B978-8EF603692D7E}">
      <dgm:prSet phldrT="[Text]" custT="1"/>
      <dgm:spPr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Future Graduates</a:t>
          </a:r>
        </a:p>
      </dgm:t>
    </dgm:pt>
    <dgm:pt modelId="{7C042B8F-1B01-F443-820A-A10FFD39BE62}" type="parTrans" cxnId="{A6599724-9A4F-D842-8FDE-10E0BBCCEADC}">
      <dgm:prSet/>
      <dgm:spPr/>
      <dgm:t>
        <a:bodyPr/>
        <a:lstStyle/>
        <a:p>
          <a:endParaRPr lang="en-GB" sz="1200"/>
        </a:p>
      </dgm:t>
    </dgm:pt>
    <dgm:pt modelId="{4D3BA2DB-AEE6-E348-899C-F54974F416E9}" type="sibTrans" cxnId="{A6599724-9A4F-D842-8FDE-10E0BBCCEADC}">
      <dgm:prSet/>
      <dgm:spPr/>
      <dgm:t>
        <a:bodyPr/>
        <a:lstStyle/>
        <a:p>
          <a:endParaRPr lang="en-GB" sz="1200"/>
        </a:p>
      </dgm:t>
    </dgm:pt>
    <dgm:pt modelId="{9849CCAC-B51B-E544-B04E-EAD9D02A94C3}" type="pres">
      <dgm:prSet presAssocID="{305A87F5-F207-5647-AF12-484D09FA1F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C093BB-BD43-2B48-8A63-594E5CE8F2C0}" type="pres">
      <dgm:prSet presAssocID="{0215D721-D17A-E147-8BCA-847C661A4E6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371CB3-C221-F843-91FD-CBFB6EF148F7}" type="pres">
      <dgm:prSet presAssocID="{0C23B57F-B975-AC49-85EA-93D955002872}" presName="sibTrans" presStyleCnt="0"/>
      <dgm:spPr/>
    </dgm:pt>
    <dgm:pt modelId="{058EF349-4498-1249-9967-3F8A4195DC0E}" type="pres">
      <dgm:prSet presAssocID="{78060250-BC86-AD42-B186-86523CEED1D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E94CA-87BD-5044-8A30-8A408798E9C5}" type="pres">
      <dgm:prSet presAssocID="{A60507F7-BE97-3C4F-A1CC-10D9CC6FE0C2}" presName="sibTrans" presStyleCnt="0"/>
      <dgm:spPr/>
    </dgm:pt>
    <dgm:pt modelId="{5AE335E0-09A2-EB45-A4E5-7C96A4507B82}" type="pres">
      <dgm:prSet presAssocID="{65233857-B8AB-2F4D-BD87-08036019012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8A6B3-0647-4B4D-8A6A-971E1908F227}" type="pres">
      <dgm:prSet presAssocID="{EC0ECAA1-3B69-1F47-8DA1-23DBC26F0109}" presName="sibTrans" presStyleCnt="0"/>
      <dgm:spPr/>
    </dgm:pt>
    <dgm:pt modelId="{733E028B-C17E-564D-99DE-BF1C28EC2A65}" type="pres">
      <dgm:prSet presAssocID="{6B000B82-06F9-6A4E-B279-A9FFBD2042A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7B31B-D16F-5F46-8D54-A40FA545B722}" type="pres">
      <dgm:prSet presAssocID="{651849AC-7AA7-EF45-8F1F-1E0BEF8AB01F}" presName="sibTrans" presStyleCnt="0"/>
      <dgm:spPr/>
    </dgm:pt>
    <dgm:pt modelId="{F6CA510E-AB43-FF49-AF6A-DB73D30413B2}" type="pres">
      <dgm:prSet presAssocID="{25AF08A7-5040-8748-9B6E-A55A33E63D8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90E6F1-981F-6940-BE26-45A415105588}" type="pres">
      <dgm:prSet presAssocID="{25E839DE-A8E5-E943-B356-FA5FF6ED60FE}" presName="sibTrans" presStyleCnt="0"/>
      <dgm:spPr/>
    </dgm:pt>
    <dgm:pt modelId="{B87655CD-A8FC-0F45-A3DF-73647008AB59}" type="pres">
      <dgm:prSet presAssocID="{4CF67059-8954-EB4B-B978-8EF603692D7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599724-9A4F-D842-8FDE-10E0BBCCEADC}" srcId="{305A87F5-F207-5647-AF12-484D09FA1F78}" destId="{4CF67059-8954-EB4B-B978-8EF603692D7E}" srcOrd="5" destOrd="0" parTransId="{7C042B8F-1B01-F443-820A-A10FFD39BE62}" sibTransId="{4D3BA2DB-AEE6-E348-899C-F54974F416E9}"/>
    <dgm:cxn modelId="{03DCA6B6-22A6-444A-B6AD-6C6F9D197F15}" srcId="{305A87F5-F207-5647-AF12-484D09FA1F78}" destId="{0215D721-D17A-E147-8BCA-847C661A4E6C}" srcOrd="0" destOrd="0" parTransId="{A16F5214-376C-F442-9238-44D1825672C5}" sibTransId="{0C23B57F-B975-AC49-85EA-93D955002872}"/>
    <dgm:cxn modelId="{E2AF63FA-3E09-074A-9933-06F7CA72CF17}" type="presOf" srcId="{78060250-BC86-AD42-B186-86523CEED1DF}" destId="{058EF349-4498-1249-9967-3F8A4195DC0E}" srcOrd="0" destOrd="0" presId="urn:microsoft.com/office/officeart/2005/8/layout/default"/>
    <dgm:cxn modelId="{0FA40B41-71FE-9D4E-85B7-607564DE6106}" type="presOf" srcId="{4CF67059-8954-EB4B-B978-8EF603692D7E}" destId="{B87655CD-A8FC-0F45-A3DF-73647008AB59}" srcOrd="0" destOrd="0" presId="urn:microsoft.com/office/officeart/2005/8/layout/default"/>
    <dgm:cxn modelId="{989D88C0-B2E0-8048-B3E2-86A4FFF98DDA}" srcId="{305A87F5-F207-5647-AF12-484D09FA1F78}" destId="{25AF08A7-5040-8748-9B6E-A55A33E63D8B}" srcOrd="4" destOrd="0" parTransId="{5832384F-A300-BA47-9FE9-F41CDA51FEA6}" sibTransId="{25E839DE-A8E5-E943-B356-FA5FF6ED60FE}"/>
    <dgm:cxn modelId="{2AE73F4D-2B5F-514D-9B8A-BD268CD5842C}" srcId="{305A87F5-F207-5647-AF12-484D09FA1F78}" destId="{6B000B82-06F9-6A4E-B279-A9FFBD2042A7}" srcOrd="3" destOrd="0" parTransId="{38B6843D-DE33-4C4C-82AE-49224AA0BA2A}" sibTransId="{651849AC-7AA7-EF45-8F1F-1E0BEF8AB01F}"/>
    <dgm:cxn modelId="{816C94C0-4784-244F-BE25-12A6CD370B95}" type="presOf" srcId="{305A87F5-F207-5647-AF12-484D09FA1F78}" destId="{9849CCAC-B51B-E544-B04E-EAD9D02A94C3}" srcOrd="0" destOrd="0" presId="urn:microsoft.com/office/officeart/2005/8/layout/default"/>
    <dgm:cxn modelId="{AE015A2F-F228-5F4C-96AA-8C5749620156}" type="presOf" srcId="{25AF08A7-5040-8748-9B6E-A55A33E63D8B}" destId="{F6CA510E-AB43-FF49-AF6A-DB73D30413B2}" srcOrd="0" destOrd="0" presId="urn:microsoft.com/office/officeart/2005/8/layout/default"/>
    <dgm:cxn modelId="{F1579941-F5FE-A14F-975B-1B2B5377733D}" srcId="{305A87F5-F207-5647-AF12-484D09FA1F78}" destId="{65233857-B8AB-2F4D-BD87-080360190129}" srcOrd="2" destOrd="0" parTransId="{10BC115C-727C-BA41-AE70-F8AB9FB8CBF2}" sibTransId="{EC0ECAA1-3B69-1F47-8DA1-23DBC26F0109}"/>
    <dgm:cxn modelId="{0242A46C-D1CE-9943-A4A7-015C72704F23}" type="presOf" srcId="{65233857-B8AB-2F4D-BD87-080360190129}" destId="{5AE335E0-09A2-EB45-A4E5-7C96A4507B82}" srcOrd="0" destOrd="0" presId="urn:microsoft.com/office/officeart/2005/8/layout/default"/>
    <dgm:cxn modelId="{CDD5C030-1898-DA41-B4E8-F335DA07C49F}" type="presOf" srcId="{6B000B82-06F9-6A4E-B279-A9FFBD2042A7}" destId="{733E028B-C17E-564D-99DE-BF1C28EC2A65}" srcOrd="0" destOrd="0" presId="urn:microsoft.com/office/officeart/2005/8/layout/default"/>
    <dgm:cxn modelId="{82E82F4A-E4BB-2749-974D-010F9B7ED3BB}" srcId="{305A87F5-F207-5647-AF12-484D09FA1F78}" destId="{78060250-BC86-AD42-B186-86523CEED1DF}" srcOrd="1" destOrd="0" parTransId="{E01003FF-2A74-F34F-BEA2-68481A004D92}" sibTransId="{A60507F7-BE97-3C4F-A1CC-10D9CC6FE0C2}"/>
    <dgm:cxn modelId="{2FACB632-4C8B-8747-90D9-39C20503B235}" type="presOf" srcId="{0215D721-D17A-E147-8BCA-847C661A4E6C}" destId="{1CC093BB-BD43-2B48-8A63-594E5CE8F2C0}" srcOrd="0" destOrd="0" presId="urn:microsoft.com/office/officeart/2005/8/layout/default"/>
    <dgm:cxn modelId="{4BE304D9-B870-794C-8534-D256F1B235F3}" type="presParOf" srcId="{9849CCAC-B51B-E544-B04E-EAD9D02A94C3}" destId="{1CC093BB-BD43-2B48-8A63-594E5CE8F2C0}" srcOrd="0" destOrd="0" presId="urn:microsoft.com/office/officeart/2005/8/layout/default"/>
    <dgm:cxn modelId="{7AC57EC3-C0A4-EB49-96B0-8EB5A2E36C43}" type="presParOf" srcId="{9849CCAC-B51B-E544-B04E-EAD9D02A94C3}" destId="{06371CB3-C221-F843-91FD-CBFB6EF148F7}" srcOrd="1" destOrd="0" presId="urn:microsoft.com/office/officeart/2005/8/layout/default"/>
    <dgm:cxn modelId="{DE06EAEA-AA42-284B-B661-342F85E4E07F}" type="presParOf" srcId="{9849CCAC-B51B-E544-B04E-EAD9D02A94C3}" destId="{058EF349-4498-1249-9967-3F8A4195DC0E}" srcOrd="2" destOrd="0" presId="urn:microsoft.com/office/officeart/2005/8/layout/default"/>
    <dgm:cxn modelId="{1AEF878B-569E-3148-A2F3-CB06FE5FDCBE}" type="presParOf" srcId="{9849CCAC-B51B-E544-B04E-EAD9D02A94C3}" destId="{727E94CA-87BD-5044-8A30-8A408798E9C5}" srcOrd="3" destOrd="0" presId="urn:microsoft.com/office/officeart/2005/8/layout/default"/>
    <dgm:cxn modelId="{9934613A-66E6-0047-847C-5CB9617E95A9}" type="presParOf" srcId="{9849CCAC-B51B-E544-B04E-EAD9D02A94C3}" destId="{5AE335E0-09A2-EB45-A4E5-7C96A4507B82}" srcOrd="4" destOrd="0" presId="urn:microsoft.com/office/officeart/2005/8/layout/default"/>
    <dgm:cxn modelId="{C43BAD9F-49FF-B547-BB9B-16D4A78B198B}" type="presParOf" srcId="{9849CCAC-B51B-E544-B04E-EAD9D02A94C3}" destId="{05E8A6B3-0647-4B4D-8A6A-971E1908F227}" srcOrd="5" destOrd="0" presId="urn:microsoft.com/office/officeart/2005/8/layout/default"/>
    <dgm:cxn modelId="{B6EE6F22-8E7E-3445-94FF-42DFDB4D1D10}" type="presParOf" srcId="{9849CCAC-B51B-E544-B04E-EAD9D02A94C3}" destId="{733E028B-C17E-564D-99DE-BF1C28EC2A65}" srcOrd="6" destOrd="0" presId="urn:microsoft.com/office/officeart/2005/8/layout/default"/>
    <dgm:cxn modelId="{54CD6B6E-9B72-2A46-AF94-947A3A54AED2}" type="presParOf" srcId="{9849CCAC-B51B-E544-B04E-EAD9D02A94C3}" destId="{74B7B31B-D16F-5F46-8D54-A40FA545B722}" srcOrd="7" destOrd="0" presId="urn:microsoft.com/office/officeart/2005/8/layout/default"/>
    <dgm:cxn modelId="{C5A08689-E9F7-D24C-86D5-4DAFA2525727}" type="presParOf" srcId="{9849CCAC-B51B-E544-B04E-EAD9D02A94C3}" destId="{F6CA510E-AB43-FF49-AF6A-DB73D30413B2}" srcOrd="8" destOrd="0" presId="urn:microsoft.com/office/officeart/2005/8/layout/default"/>
    <dgm:cxn modelId="{ECD2C1A8-EECC-E043-8ECF-29161652FE4A}" type="presParOf" srcId="{9849CCAC-B51B-E544-B04E-EAD9D02A94C3}" destId="{A590E6F1-981F-6940-BE26-45A415105588}" srcOrd="9" destOrd="0" presId="urn:microsoft.com/office/officeart/2005/8/layout/default"/>
    <dgm:cxn modelId="{6359F3D3-BC27-2642-BA17-A90D31F18BEB}" type="presParOf" srcId="{9849CCAC-B51B-E544-B04E-EAD9D02A94C3}" destId="{B87655CD-A8FC-0F45-A3DF-73647008AB59}" srcOrd="10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05A87F5-F207-5647-AF12-484D09FA1F78}" type="doc">
      <dgm:prSet loTypeId="urn:microsoft.com/office/officeart/2005/8/layout/default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0215D721-D17A-E147-8BCA-847C661A4E6C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Transform Students’ Lives</a:t>
          </a:r>
        </a:p>
      </dgm:t>
    </dgm:pt>
    <dgm:pt modelId="{A16F5214-376C-F442-9238-44D1825672C5}" type="parTrans" cxnId="{03DCA6B6-22A6-444A-B6AD-6C6F9D197F15}">
      <dgm:prSet/>
      <dgm:spPr/>
      <dgm:t>
        <a:bodyPr/>
        <a:lstStyle/>
        <a:p>
          <a:endParaRPr lang="en-GB" sz="1600"/>
        </a:p>
      </dgm:t>
    </dgm:pt>
    <dgm:pt modelId="{0C23B57F-B975-AC49-85EA-93D955002872}" type="sibTrans" cxnId="{03DCA6B6-22A6-444A-B6AD-6C6F9D197F15}">
      <dgm:prSet/>
      <dgm:spPr/>
      <dgm:t>
        <a:bodyPr/>
        <a:lstStyle/>
        <a:p>
          <a:endParaRPr lang="en-GB" sz="1600"/>
        </a:p>
      </dgm:t>
    </dgm:pt>
    <dgm:pt modelId="{78060250-BC86-AD42-B186-86523CEED1DF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Work in Partnership with Students</a:t>
          </a:r>
        </a:p>
      </dgm:t>
    </dgm:pt>
    <dgm:pt modelId="{E01003FF-2A74-F34F-BEA2-68481A004D92}" type="parTrans" cxnId="{82E82F4A-E4BB-2749-974D-010F9B7ED3BB}">
      <dgm:prSet/>
      <dgm:spPr/>
      <dgm:t>
        <a:bodyPr/>
        <a:lstStyle/>
        <a:p>
          <a:endParaRPr lang="en-GB" sz="1600"/>
        </a:p>
      </dgm:t>
    </dgm:pt>
    <dgm:pt modelId="{A60507F7-BE97-3C4F-A1CC-10D9CC6FE0C2}" type="sibTrans" cxnId="{82E82F4A-E4BB-2749-974D-010F9B7ED3BB}">
      <dgm:prSet/>
      <dgm:spPr/>
      <dgm:t>
        <a:bodyPr/>
        <a:lstStyle/>
        <a:p>
          <a:endParaRPr lang="en-GB" sz="1600"/>
        </a:p>
      </dgm:t>
    </dgm:pt>
    <dgm:pt modelId="{65233857-B8AB-2F4D-BD87-080360190129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Grow our Institution</a:t>
          </a:r>
        </a:p>
      </dgm:t>
    </dgm:pt>
    <dgm:pt modelId="{10BC115C-727C-BA41-AE70-F8AB9FB8CBF2}" type="parTrans" cxnId="{F1579941-F5FE-A14F-975B-1B2B5377733D}">
      <dgm:prSet/>
      <dgm:spPr/>
      <dgm:t>
        <a:bodyPr/>
        <a:lstStyle/>
        <a:p>
          <a:endParaRPr lang="en-GB" sz="1600"/>
        </a:p>
      </dgm:t>
    </dgm:pt>
    <dgm:pt modelId="{EC0ECAA1-3B69-1F47-8DA1-23DBC26F0109}" type="sibTrans" cxnId="{F1579941-F5FE-A14F-975B-1B2B5377733D}">
      <dgm:prSet/>
      <dgm:spPr/>
      <dgm:t>
        <a:bodyPr/>
        <a:lstStyle/>
        <a:p>
          <a:endParaRPr lang="en-GB" sz="1600"/>
        </a:p>
      </dgm:t>
    </dgm:pt>
    <dgm:pt modelId="{6B000B82-06F9-6A4E-B279-A9FFBD2042A7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Nurture our Staff</a:t>
          </a:r>
        </a:p>
      </dgm:t>
    </dgm:pt>
    <dgm:pt modelId="{38B6843D-DE33-4C4C-82AE-49224AA0BA2A}" type="parTrans" cxnId="{2AE73F4D-2B5F-514D-9B8A-BD268CD5842C}">
      <dgm:prSet/>
      <dgm:spPr/>
      <dgm:t>
        <a:bodyPr/>
        <a:lstStyle/>
        <a:p>
          <a:endParaRPr lang="en-GB" sz="1600"/>
        </a:p>
      </dgm:t>
    </dgm:pt>
    <dgm:pt modelId="{651849AC-7AA7-EF45-8F1F-1E0BEF8AB01F}" type="sibTrans" cxnId="{2AE73F4D-2B5F-514D-9B8A-BD268CD5842C}">
      <dgm:prSet/>
      <dgm:spPr/>
      <dgm:t>
        <a:bodyPr/>
        <a:lstStyle/>
        <a:p>
          <a:endParaRPr lang="en-GB" sz="1600"/>
        </a:p>
      </dgm:t>
    </dgm:pt>
    <dgm:pt modelId="{25AF08A7-5040-8748-9B6E-A55A33E63D8B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Add to Knowledge and Cultivate Wisdom</a:t>
          </a:r>
        </a:p>
      </dgm:t>
    </dgm:pt>
    <dgm:pt modelId="{5832384F-A300-BA47-9FE9-F41CDA51FEA6}" type="parTrans" cxnId="{989D88C0-B2E0-8048-B3E2-86A4FFF98DDA}">
      <dgm:prSet/>
      <dgm:spPr/>
      <dgm:t>
        <a:bodyPr/>
        <a:lstStyle/>
        <a:p>
          <a:endParaRPr lang="en-GB" sz="1600"/>
        </a:p>
      </dgm:t>
    </dgm:pt>
    <dgm:pt modelId="{25E839DE-A8E5-E943-B356-FA5FF6ED60FE}" type="sibTrans" cxnId="{989D88C0-B2E0-8048-B3E2-86A4FFF98DDA}">
      <dgm:prSet/>
      <dgm:spPr/>
      <dgm:t>
        <a:bodyPr/>
        <a:lstStyle/>
        <a:p>
          <a:endParaRPr lang="en-GB" sz="1600"/>
        </a:p>
      </dgm:t>
    </dgm:pt>
    <dgm:pt modelId="{4CF67059-8954-EB4B-B978-8EF603692D7E}">
      <dgm:prSet phldrT="[Text]" custT="1"/>
      <dgm:spPr>
        <a:solidFill>
          <a:schemeClr val="bg1"/>
        </a:solidFill>
        <a:ln>
          <a:solidFill>
            <a:srgbClr val="880000"/>
          </a:solidFill>
        </a:ln>
      </dgm:spPr>
      <dgm:t>
        <a:bodyPr/>
        <a:lstStyle/>
        <a:p>
          <a:r>
            <a:rPr lang="en-GB" sz="1200" b="1" dirty="0">
              <a:solidFill>
                <a:srgbClr val="880000"/>
              </a:solidFill>
            </a:rPr>
            <a:t>Serve our diverse community and the wider world</a:t>
          </a:r>
        </a:p>
      </dgm:t>
    </dgm:pt>
    <dgm:pt modelId="{7C042B8F-1B01-F443-820A-A10FFD39BE62}" type="parTrans" cxnId="{A6599724-9A4F-D842-8FDE-10E0BBCCEADC}">
      <dgm:prSet/>
      <dgm:spPr/>
      <dgm:t>
        <a:bodyPr/>
        <a:lstStyle/>
        <a:p>
          <a:endParaRPr lang="en-GB" sz="1600"/>
        </a:p>
      </dgm:t>
    </dgm:pt>
    <dgm:pt modelId="{4D3BA2DB-AEE6-E348-899C-F54974F416E9}" type="sibTrans" cxnId="{A6599724-9A4F-D842-8FDE-10E0BBCCEADC}">
      <dgm:prSet/>
      <dgm:spPr/>
      <dgm:t>
        <a:bodyPr/>
        <a:lstStyle/>
        <a:p>
          <a:endParaRPr lang="en-GB" sz="1600"/>
        </a:p>
      </dgm:t>
    </dgm:pt>
    <dgm:pt modelId="{9849CCAC-B51B-E544-B04E-EAD9D02A94C3}" type="pres">
      <dgm:prSet presAssocID="{305A87F5-F207-5647-AF12-484D09FA1F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C093BB-BD43-2B48-8A63-594E5CE8F2C0}" type="pres">
      <dgm:prSet presAssocID="{0215D721-D17A-E147-8BCA-847C661A4E6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371CB3-C221-F843-91FD-CBFB6EF148F7}" type="pres">
      <dgm:prSet presAssocID="{0C23B57F-B975-AC49-85EA-93D955002872}" presName="sibTrans" presStyleCnt="0"/>
      <dgm:spPr/>
    </dgm:pt>
    <dgm:pt modelId="{058EF349-4498-1249-9967-3F8A4195DC0E}" type="pres">
      <dgm:prSet presAssocID="{78060250-BC86-AD42-B186-86523CEED1D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E94CA-87BD-5044-8A30-8A408798E9C5}" type="pres">
      <dgm:prSet presAssocID="{A60507F7-BE97-3C4F-A1CC-10D9CC6FE0C2}" presName="sibTrans" presStyleCnt="0"/>
      <dgm:spPr/>
    </dgm:pt>
    <dgm:pt modelId="{5AE335E0-09A2-EB45-A4E5-7C96A4507B82}" type="pres">
      <dgm:prSet presAssocID="{65233857-B8AB-2F4D-BD87-08036019012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8A6B3-0647-4B4D-8A6A-971E1908F227}" type="pres">
      <dgm:prSet presAssocID="{EC0ECAA1-3B69-1F47-8DA1-23DBC26F0109}" presName="sibTrans" presStyleCnt="0"/>
      <dgm:spPr/>
    </dgm:pt>
    <dgm:pt modelId="{733E028B-C17E-564D-99DE-BF1C28EC2A65}" type="pres">
      <dgm:prSet presAssocID="{6B000B82-06F9-6A4E-B279-A9FFBD2042A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7B31B-D16F-5F46-8D54-A40FA545B722}" type="pres">
      <dgm:prSet presAssocID="{651849AC-7AA7-EF45-8F1F-1E0BEF8AB01F}" presName="sibTrans" presStyleCnt="0"/>
      <dgm:spPr/>
    </dgm:pt>
    <dgm:pt modelId="{F6CA510E-AB43-FF49-AF6A-DB73D30413B2}" type="pres">
      <dgm:prSet presAssocID="{25AF08A7-5040-8748-9B6E-A55A33E63D8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90E6F1-981F-6940-BE26-45A415105588}" type="pres">
      <dgm:prSet presAssocID="{25E839DE-A8E5-E943-B356-FA5FF6ED60FE}" presName="sibTrans" presStyleCnt="0"/>
      <dgm:spPr/>
    </dgm:pt>
    <dgm:pt modelId="{B87655CD-A8FC-0F45-A3DF-73647008AB59}" type="pres">
      <dgm:prSet presAssocID="{4CF67059-8954-EB4B-B978-8EF603692D7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599724-9A4F-D842-8FDE-10E0BBCCEADC}" srcId="{305A87F5-F207-5647-AF12-484D09FA1F78}" destId="{4CF67059-8954-EB4B-B978-8EF603692D7E}" srcOrd="5" destOrd="0" parTransId="{7C042B8F-1B01-F443-820A-A10FFD39BE62}" sibTransId="{4D3BA2DB-AEE6-E348-899C-F54974F416E9}"/>
    <dgm:cxn modelId="{03DCA6B6-22A6-444A-B6AD-6C6F9D197F15}" srcId="{305A87F5-F207-5647-AF12-484D09FA1F78}" destId="{0215D721-D17A-E147-8BCA-847C661A4E6C}" srcOrd="0" destOrd="0" parTransId="{A16F5214-376C-F442-9238-44D1825672C5}" sibTransId="{0C23B57F-B975-AC49-85EA-93D955002872}"/>
    <dgm:cxn modelId="{E2AF63FA-3E09-074A-9933-06F7CA72CF17}" type="presOf" srcId="{78060250-BC86-AD42-B186-86523CEED1DF}" destId="{058EF349-4498-1249-9967-3F8A4195DC0E}" srcOrd="0" destOrd="0" presId="urn:microsoft.com/office/officeart/2005/8/layout/default"/>
    <dgm:cxn modelId="{0FA40B41-71FE-9D4E-85B7-607564DE6106}" type="presOf" srcId="{4CF67059-8954-EB4B-B978-8EF603692D7E}" destId="{B87655CD-A8FC-0F45-A3DF-73647008AB59}" srcOrd="0" destOrd="0" presId="urn:microsoft.com/office/officeart/2005/8/layout/default"/>
    <dgm:cxn modelId="{989D88C0-B2E0-8048-B3E2-86A4FFF98DDA}" srcId="{305A87F5-F207-5647-AF12-484D09FA1F78}" destId="{25AF08A7-5040-8748-9B6E-A55A33E63D8B}" srcOrd="4" destOrd="0" parTransId="{5832384F-A300-BA47-9FE9-F41CDA51FEA6}" sibTransId="{25E839DE-A8E5-E943-B356-FA5FF6ED60FE}"/>
    <dgm:cxn modelId="{2AE73F4D-2B5F-514D-9B8A-BD268CD5842C}" srcId="{305A87F5-F207-5647-AF12-484D09FA1F78}" destId="{6B000B82-06F9-6A4E-B279-A9FFBD2042A7}" srcOrd="3" destOrd="0" parTransId="{38B6843D-DE33-4C4C-82AE-49224AA0BA2A}" sibTransId="{651849AC-7AA7-EF45-8F1F-1E0BEF8AB01F}"/>
    <dgm:cxn modelId="{816C94C0-4784-244F-BE25-12A6CD370B95}" type="presOf" srcId="{305A87F5-F207-5647-AF12-484D09FA1F78}" destId="{9849CCAC-B51B-E544-B04E-EAD9D02A94C3}" srcOrd="0" destOrd="0" presId="urn:microsoft.com/office/officeart/2005/8/layout/default"/>
    <dgm:cxn modelId="{AE015A2F-F228-5F4C-96AA-8C5749620156}" type="presOf" srcId="{25AF08A7-5040-8748-9B6E-A55A33E63D8B}" destId="{F6CA510E-AB43-FF49-AF6A-DB73D30413B2}" srcOrd="0" destOrd="0" presId="urn:microsoft.com/office/officeart/2005/8/layout/default"/>
    <dgm:cxn modelId="{F1579941-F5FE-A14F-975B-1B2B5377733D}" srcId="{305A87F5-F207-5647-AF12-484D09FA1F78}" destId="{65233857-B8AB-2F4D-BD87-080360190129}" srcOrd="2" destOrd="0" parTransId="{10BC115C-727C-BA41-AE70-F8AB9FB8CBF2}" sibTransId="{EC0ECAA1-3B69-1F47-8DA1-23DBC26F0109}"/>
    <dgm:cxn modelId="{0242A46C-D1CE-9943-A4A7-015C72704F23}" type="presOf" srcId="{65233857-B8AB-2F4D-BD87-080360190129}" destId="{5AE335E0-09A2-EB45-A4E5-7C96A4507B82}" srcOrd="0" destOrd="0" presId="urn:microsoft.com/office/officeart/2005/8/layout/default"/>
    <dgm:cxn modelId="{CDD5C030-1898-DA41-B4E8-F335DA07C49F}" type="presOf" srcId="{6B000B82-06F9-6A4E-B279-A9FFBD2042A7}" destId="{733E028B-C17E-564D-99DE-BF1C28EC2A65}" srcOrd="0" destOrd="0" presId="urn:microsoft.com/office/officeart/2005/8/layout/default"/>
    <dgm:cxn modelId="{82E82F4A-E4BB-2749-974D-010F9B7ED3BB}" srcId="{305A87F5-F207-5647-AF12-484D09FA1F78}" destId="{78060250-BC86-AD42-B186-86523CEED1DF}" srcOrd="1" destOrd="0" parTransId="{E01003FF-2A74-F34F-BEA2-68481A004D92}" sibTransId="{A60507F7-BE97-3C4F-A1CC-10D9CC6FE0C2}"/>
    <dgm:cxn modelId="{2FACB632-4C8B-8747-90D9-39C20503B235}" type="presOf" srcId="{0215D721-D17A-E147-8BCA-847C661A4E6C}" destId="{1CC093BB-BD43-2B48-8A63-594E5CE8F2C0}" srcOrd="0" destOrd="0" presId="urn:microsoft.com/office/officeart/2005/8/layout/default"/>
    <dgm:cxn modelId="{4BE304D9-B870-794C-8534-D256F1B235F3}" type="presParOf" srcId="{9849CCAC-B51B-E544-B04E-EAD9D02A94C3}" destId="{1CC093BB-BD43-2B48-8A63-594E5CE8F2C0}" srcOrd="0" destOrd="0" presId="urn:microsoft.com/office/officeart/2005/8/layout/default"/>
    <dgm:cxn modelId="{7AC57EC3-C0A4-EB49-96B0-8EB5A2E36C43}" type="presParOf" srcId="{9849CCAC-B51B-E544-B04E-EAD9D02A94C3}" destId="{06371CB3-C221-F843-91FD-CBFB6EF148F7}" srcOrd="1" destOrd="0" presId="urn:microsoft.com/office/officeart/2005/8/layout/default"/>
    <dgm:cxn modelId="{DE06EAEA-AA42-284B-B661-342F85E4E07F}" type="presParOf" srcId="{9849CCAC-B51B-E544-B04E-EAD9D02A94C3}" destId="{058EF349-4498-1249-9967-3F8A4195DC0E}" srcOrd="2" destOrd="0" presId="urn:microsoft.com/office/officeart/2005/8/layout/default"/>
    <dgm:cxn modelId="{1AEF878B-569E-3148-A2F3-CB06FE5FDCBE}" type="presParOf" srcId="{9849CCAC-B51B-E544-B04E-EAD9D02A94C3}" destId="{727E94CA-87BD-5044-8A30-8A408798E9C5}" srcOrd="3" destOrd="0" presId="urn:microsoft.com/office/officeart/2005/8/layout/default"/>
    <dgm:cxn modelId="{9934613A-66E6-0047-847C-5CB9617E95A9}" type="presParOf" srcId="{9849CCAC-B51B-E544-B04E-EAD9D02A94C3}" destId="{5AE335E0-09A2-EB45-A4E5-7C96A4507B82}" srcOrd="4" destOrd="0" presId="urn:microsoft.com/office/officeart/2005/8/layout/default"/>
    <dgm:cxn modelId="{C43BAD9F-49FF-B547-BB9B-16D4A78B198B}" type="presParOf" srcId="{9849CCAC-B51B-E544-B04E-EAD9D02A94C3}" destId="{05E8A6B3-0647-4B4D-8A6A-971E1908F227}" srcOrd="5" destOrd="0" presId="urn:microsoft.com/office/officeart/2005/8/layout/default"/>
    <dgm:cxn modelId="{B6EE6F22-8E7E-3445-94FF-42DFDB4D1D10}" type="presParOf" srcId="{9849CCAC-B51B-E544-B04E-EAD9D02A94C3}" destId="{733E028B-C17E-564D-99DE-BF1C28EC2A65}" srcOrd="6" destOrd="0" presId="urn:microsoft.com/office/officeart/2005/8/layout/default"/>
    <dgm:cxn modelId="{54CD6B6E-9B72-2A46-AF94-947A3A54AED2}" type="presParOf" srcId="{9849CCAC-B51B-E544-B04E-EAD9D02A94C3}" destId="{74B7B31B-D16F-5F46-8D54-A40FA545B722}" srcOrd="7" destOrd="0" presId="urn:microsoft.com/office/officeart/2005/8/layout/default"/>
    <dgm:cxn modelId="{C5A08689-E9F7-D24C-86D5-4DAFA2525727}" type="presParOf" srcId="{9849CCAC-B51B-E544-B04E-EAD9D02A94C3}" destId="{F6CA510E-AB43-FF49-AF6A-DB73D30413B2}" srcOrd="8" destOrd="0" presId="urn:microsoft.com/office/officeart/2005/8/layout/default"/>
    <dgm:cxn modelId="{ECD2C1A8-EECC-E043-8ECF-29161652FE4A}" type="presParOf" srcId="{9849CCAC-B51B-E544-B04E-EAD9D02A94C3}" destId="{A590E6F1-981F-6940-BE26-45A415105588}" srcOrd="9" destOrd="0" presId="urn:microsoft.com/office/officeart/2005/8/layout/default"/>
    <dgm:cxn modelId="{6359F3D3-BC27-2642-BA17-A90D31F18BEB}" type="presParOf" srcId="{9849CCAC-B51B-E544-B04E-EAD9D02A94C3}" destId="{B87655CD-A8FC-0F45-A3DF-73647008AB59}" srcOrd="10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2B187-377A-7B43-97BB-0ED87DA6CD3D}">
      <dsp:nvSpPr>
        <dsp:cNvPr id="0" name=""/>
        <dsp:cNvSpPr/>
      </dsp:nvSpPr>
      <dsp:spPr>
        <a:xfrm>
          <a:off x="550378" y="5298"/>
          <a:ext cx="1426542" cy="855925"/>
        </a:xfrm>
        <a:prstGeom prst="rect">
          <a:avLst/>
        </a:prstGeom>
        <a:solidFill>
          <a:srgbClr val="880000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u="none" kern="1200" dirty="0">
              <a:solidFill>
                <a:schemeClr val="bg1"/>
              </a:solidFill>
            </a:rPr>
            <a:t>STUDENT RECRUITMENT AND GROWTH</a:t>
          </a:r>
        </a:p>
      </dsp:txBody>
      <dsp:txXfrm>
        <a:off x="550378" y="5298"/>
        <a:ext cx="1426542" cy="855925"/>
      </dsp:txXfrm>
    </dsp:sp>
    <dsp:sp modelId="{1CC093BB-BD43-2B48-8A63-594E5CE8F2C0}">
      <dsp:nvSpPr>
        <dsp:cNvPr id="0" name=""/>
        <dsp:cNvSpPr/>
      </dsp:nvSpPr>
      <dsp:spPr>
        <a:xfrm>
          <a:off x="550378" y="1003877"/>
          <a:ext cx="1426542" cy="855925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chemeClr val="tx1"/>
              </a:solidFill>
            </a:rPr>
            <a:t>Profile Distinctiveness and Reputation</a:t>
          </a:r>
        </a:p>
      </dsp:txBody>
      <dsp:txXfrm>
        <a:off x="550378" y="1003877"/>
        <a:ext cx="1426542" cy="855925"/>
      </dsp:txXfrm>
    </dsp:sp>
    <dsp:sp modelId="{058EF349-4498-1249-9967-3F8A4195DC0E}">
      <dsp:nvSpPr>
        <dsp:cNvPr id="0" name=""/>
        <dsp:cNvSpPr/>
      </dsp:nvSpPr>
      <dsp:spPr>
        <a:xfrm>
          <a:off x="550378" y="2002457"/>
          <a:ext cx="1426542" cy="855925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chemeClr val="tx1"/>
              </a:solidFill>
            </a:rPr>
            <a:t>Student Recruitment, Sustainability, Reach and Impact</a:t>
          </a:r>
        </a:p>
      </dsp:txBody>
      <dsp:txXfrm>
        <a:off x="550378" y="2002457"/>
        <a:ext cx="1426542" cy="855925"/>
      </dsp:txXfrm>
    </dsp:sp>
    <dsp:sp modelId="{5AE335E0-09A2-EB45-A4E5-7C96A4507B82}">
      <dsp:nvSpPr>
        <dsp:cNvPr id="0" name=""/>
        <dsp:cNvSpPr/>
      </dsp:nvSpPr>
      <dsp:spPr>
        <a:xfrm>
          <a:off x="550378" y="3001037"/>
          <a:ext cx="1426542" cy="855925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chemeClr val="tx1"/>
              </a:solidFill>
            </a:rPr>
            <a:t>Portfolio and Curriculum</a:t>
          </a:r>
        </a:p>
      </dsp:txBody>
      <dsp:txXfrm>
        <a:off x="550378" y="3001037"/>
        <a:ext cx="1426542" cy="855925"/>
      </dsp:txXfrm>
    </dsp:sp>
    <dsp:sp modelId="{733E028B-C17E-564D-99DE-BF1C28EC2A65}">
      <dsp:nvSpPr>
        <dsp:cNvPr id="0" name=""/>
        <dsp:cNvSpPr/>
      </dsp:nvSpPr>
      <dsp:spPr>
        <a:xfrm>
          <a:off x="550378" y="3999616"/>
          <a:ext cx="1426542" cy="855925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chemeClr val="tx1"/>
              </a:solidFill>
            </a:rPr>
            <a:t>Marketing and Communications</a:t>
          </a:r>
        </a:p>
      </dsp:txBody>
      <dsp:txXfrm>
        <a:off x="550378" y="3999616"/>
        <a:ext cx="1426542" cy="855925"/>
      </dsp:txXfrm>
    </dsp:sp>
    <dsp:sp modelId="{F6CA510E-AB43-FF49-AF6A-DB73D30413B2}">
      <dsp:nvSpPr>
        <dsp:cNvPr id="0" name=""/>
        <dsp:cNvSpPr/>
      </dsp:nvSpPr>
      <dsp:spPr>
        <a:xfrm>
          <a:off x="550378" y="4998196"/>
          <a:ext cx="1426542" cy="855925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chemeClr val="tx1"/>
              </a:solidFill>
            </a:rPr>
            <a:t>Strategic Partnerships</a:t>
          </a:r>
        </a:p>
      </dsp:txBody>
      <dsp:txXfrm>
        <a:off x="550378" y="4998196"/>
        <a:ext cx="1426542" cy="855925"/>
      </dsp:txXfrm>
    </dsp:sp>
    <dsp:sp modelId="{B87655CD-A8FC-0F45-A3DF-73647008AB59}">
      <dsp:nvSpPr>
        <dsp:cNvPr id="0" name=""/>
        <dsp:cNvSpPr/>
      </dsp:nvSpPr>
      <dsp:spPr>
        <a:xfrm>
          <a:off x="550378" y="5996776"/>
          <a:ext cx="1426542" cy="855925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chemeClr val="tx1"/>
              </a:solidFill>
            </a:rPr>
            <a:t>Empowering Staff and Students</a:t>
          </a:r>
        </a:p>
      </dsp:txBody>
      <dsp:txXfrm>
        <a:off x="550378" y="5996776"/>
        <a:ext cx="1426542" cy="8559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2B187-377A-7B43-97BB-0ED87DA6CD3D}">
      <dsp:nvSpPr>
        <dsp:cNvPr id="0" name=""/>
        <dsp:cNvSpPr/>
      </dsp:nvSpPr>
      <dsp:spPr>
        <a:xfrm>
          <a:off x="687149" y="10753"/>
          <a:ext cx="1421296" cy="852777"/>
        </a:xfrm>
        <a:prstGeom prst="rect">
          <a:avLst/>
        </a:prstGeom>
        <a:solidFill>
          <a:srgbClr val="880000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u="none" kern="1200" dirty="0">
              <a:solidFill>
                <a:schemeClr val="bg1"/>
              </a:solidFill>
            </a:rPr>
            <a:t> STUDENT SUCCESS</a:t>
          </a:r>
        </a:p>
      </dsp:txBody>
      <dsp:txXfrm>
        <a:off x="687149" y="10753"/>
        <a:ext cx="1421296" cy="852777"/>
      </dsp:txXfrm>
    </dsp:sp>
    <dsp:sp modelId="{1CC093BB-BD43-2B48-8A63-594E5CE8F2C0}">
      <dsp:nvSpPr>
        <dsp:cNvPr id="0" name=""/>
        <dsp:cNvSpPr/>
      </dsp:nvSpPr>
      <dsp:spPr>
        <a:xfrm>
          <a:off x="667578" y="1000006"/>
          <a:ext cx="1421296" cy="852777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chemeClr val="tx1"/>
              </a:solidFill>
            </a:rPr>
            <a:t>Values Based Learning Community</a:t>
          </a:r>
        </a:p>
      </dsp:txBody>
      <dsp:txXfrm>
        <a:off x="667578" y="1000006"/>
        <a:ext cx="1421296" cy="852777"/>
      </dsp:txXfrm>
    </dsp:sp>
    <dsp:sp modelId="{058EF349-4498-1249-9967-3F8A4195DC0E}">
      <dsp:nvSpPr>
        <dsp:cNvPr id="0" name=""/>
        <dsp:cNvSpPr/>
      </dsp:nvSpPr>
      <dsp:spPr>
        <a:xfrm>
          <a:off x="667578" y="1994914"/>
          <a:ext cx="1421296" cy="852777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chemeClr val="tx1"/>
              </a:solidFill>
            </a:rPr>
            <a:t>Innovative and Engaging Teaching and Learning</a:t>
          </a:r>
        </a:p>
      </dsp:txBody>
      <dsp:txXfrm>
        <a:off x="667578" y="1994914"/>
        <a:ext cx="1421296" cy="852777"/>
      </dsp:txXfrm>
    </dsp:sp>
    <dsp:sp modelId="{5AE335E0-09A2-EB45-A4E5-7C96A4507B82}">
      <dsp:nvSpPr>
        <dsp:cNvPr id="0" name=""/>
        <dsp:cNvSpPr/>
      </dsp:nvSpPr>
      <dsp:spPr>
        <a:xfrm>
          <a:off x="667578" y="2989822"/>
          <a:ext cx="1421296" cy="852777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chemeClr val="tx1"/>
              </a:solidFill>
            </a:rPr>
            <a:t>Transformative Education</a:t>
          </a:r>
        </a:p>
      </dsp:txBody>
      <dsp:txXfrm>
        <a:off x="667578" y="2989822"/>
        <a:ext cx="1421296" cy="852777"/>
      </dsp:txXfrm>
    </dsp:sp>
    <dsp:sp modelId="{733E028B-C17E-564D-99DE-BF1C28EC2A65}">
      <dsp:nvSpPr>
        <dsp:cNvPr id="0" name=""/>
        <dsp:cNvSpPr/>
      </dsp:nvSpPr>
      <dsp:spPr>
        <a:xfrm>
          <a:off x="667578" y="3984729"/>
          <a:ext cx="1421296" cy="852777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chemeClr val="tx1"/>
              </a:solidFill>
            </a:rPr>
            <a:t>Campus Facilities and Professional Services</a:t>
          </a:r>
        </a:p>
      </dsp:txBody>
      <dsp:txXfrm>
        <a:off x="667578" y="3984729"/>
        <a:ext cx="1421296" cy="852777"/>
      </dsp:txXfrm>
    </dsp:sp>
    <dsp:sp modelId="{F6CA510E-AB43-FF49-AF6A-DB73D30413B2}">
      <dsp:nvSpPr>
        <dsp:cNvPr id="0" name=""/>
        <dsp:cNvSpPr/>
      </dsp:nvSpPr>
      <dsp:spPr>
        <a:xfrm>
          <a:off x="667578" y="4979637"/>
          <a:ext cx="1421296" cy="852777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chemeClr val="tx1"/>
              </a:solidFill>
            </a:rPr>
            <a:t>Real World Experience</a:t>
          </a:r>
        </a:p>
      </dsp:txBody>
      <dsp:txXfrm>
        <a:off x="667578" y="4979637"/>
        <a:ext cx="1421296" cy="852777"/>
      </dsp:txXfrm>
    </dsp:sp>
    <dsp:sp modelId="{B87655CD-A8FC-0F45-A3DF-73647008AB59}">
      <dsp:nvSpPr>
        <dsp:cNvPr id="0" name=""/>
        <dsp:cNvSpPr/>
      </dsp:nvSpPr>
      <dsp:spPr>
        <a:xfrm>
          <a:off x="667578" y="5974544"/>
          <a:ext cx="1421296" cy="852777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chemeClr val="tx1"/>
              </a:solidFill>
            </a:rPr>
            <a:t>Future Graduates</a:t>
          </a:r>
        </a:p>
      </dsp:txBody>
      <dsp:txXfrm>
        <a:off x="667578" y="5974544"/>
        <a:ext cx="1421296" cy="8527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ECFBF-230B-E34E-8975-A946FFDE892F}">
      <dsp:nvSpPr>
        <dsp:cNvPr id="0" name=""/>
        <dsp:cNvSpPr/>
      </dsp:nvSpPr>
      <dsp:spPr>
        <a:xfrm>
          <a:off x="116961" y="82"/>
          <a:ext cx="1418057" cy="850834"/>
        </a:xfrm>
        <a:prstGeom prst="rect">
          <a:avLst/>
        </a:prstGeom>
        <a:solidFill>
          <a:srgbClr val="880000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u="sng" kern="1200" dirty="0">
              <a:solidFill>
                <a:srgbClr val="880000"/>
              </a:solidFill>
            </a:rPr>
            <a:t>KEY </a:t>
          </a:r>
          <a:r>
            <a:rPr lang="en-GB" sz="1300" b="1" u="none" kern="1200" dirty="0">
              <a:solidFill>
                <a:schemeClr val="bg1"/>
              </a:solidFill>
            </a:rPr>
            <a:t>PERFORMANCE</a:t>
          </a:r>
          <a:r>
            <a:rPr lang="en-GB" sz="1300" b="1" u="sng" kern="1200" dirty="0">
              <a:solidFill>
                <a:srgbClr val="880000"/>
              </a:solidFill>
            </a:rPr>
            <a:t> INDICATORS</a:t>
          </a:r>
        </a:p>
      </dsp:txBody>
      <dsp:txXfrm>
        <a:off x="116961" y="82"/>
        <a:ext cx="1418057" cy="850834"/>
      </dsp:txXfrm>
    </dsp:sp>
    <dsp:sp modelId="{E166C5D9-B685-B845-8014-EC2EE0536BA6}">
      <dsp:nvSpPr>
        <dsp:cNvPr id="0" name=""/>
        <dsp:cNvSpPr/>
      </dsp:nvSpPr>
      <dsp:spPr>
        <a:xfrm>
          <a:off x="116961" y="992723"/>
          <a:ext cx="1418057" cy="850834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rgbClr val="880000"/>
              </a:solidFill>
            </a:rPr>
            <a:t>Institutional and Financial Sustainability</a:t>
          </a:r>
        </a:p>
      </dsp:txBody>
      <dsp:txXfrm>
        <a:off x="116961" y="992723"/>
        <a:ext cx="1418057" cy="850834"/>
      </dsp:txXfrm>
    </dsp:sp>
    <dsp:sp modelId="{058EF349-4498-1249-9967-3F8A4195DC0E}">
      <dsp:nvSpPr>
        <dsp:cNvPr id="0" name=""/>
        <dsp:cNvSpPr/>
      </dsp:nvSpPr>
      <dsp:spPr>
        <a:xfrm>
          <a:off x="116961" y="1985363"/>
          <a:ext cx="1418057" cy="850834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rgbClr val="880000"/>
              </a:solidFill>
            </a:rPr>
            <a:t>Enabling our staff to make a full contribution</a:t>
          </a:r>
        </a:p>
      </dsp:txBody>
      <dsp:txXfrm>
        <a:off x="116961" y="1985363"/>
        <a:ext cx="1418057" cy="850834"/>
      </dsp:txXfrm>
    </dsp:sp>
    <dsp:sp modelId="{5AE335E0-09A2-EB45-A4E5-7C96A4507B82}">
      <dsp:nvSpPr>
        <dsp:cNvPr id="0" name=""/>
        <dsp:cNvSpPr/>
      </dsp:nvSpPr>
      <dsp:spPr>
        <a:xfrm>
          <a:off x="116961" y="2978004"/>
          <a:ext cx="1418057" cy="850834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rgbClr val="880000"/>
              </a:solidFill>
            </a:rPr>
            <a:t>Build our Profile as a confident and dynamic university </a:t>
          </a:r>
        </a:p>
      </dsp:txBody>
      <dsp:txXfrm>
        <a:off x="116961" y="2978004"/>
        <a:ext cx="1418057" cy="850834"/>
      </dsp:txXfrm>
    </dsp:sp>
    <dsp:sp modelId="{733E028B-C17E-564D-99DE-BF1C28EC2A65}">
      <dsp:nvSpPr>
        <dsp:cNvPr id="0" name=""/>
        <dsp:cNvSpPr/>
      </dsp:nvSpPr>
      <dsp:spPr>
        <a:xfrm>
          <a:off x="116961" y="3970644"/>
          <a:ext cx="1418057" cy="850834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rgbClr val="880000"/>
              </a:solidFill>
            </a:rPr>
            <a:t>Enabling our Students to achieve their full potential</a:t>
          </a:r>
        </a:p>
      </dsp:txBody>
      <dsp:txXfrm>
        <a:off x="116961" y="3970644"/>
        <a:ext cx="1418057" cy="850834"/>
      </dsp:txXfrm>
    </dsp:sp>
    <dsp:sp modelId="{F6CA510E-AB43-FF49-AF6A-DB73D30413B2}">
      <dsp:nvSpPr>
        <dsp:cNvPr id="0" name=""/>
        <dsp:cNvSpPr/>
      </dsp:nvSpPr>
      <dsp:spPr>
        <a:xfrm>
          <a:off x="97761" y="4972891"/>
          <a:ext cx="1418057" cy="850834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rgbClr val="880000"/>
              </a:solidFill>
            </a:rPr>
            <a:t>Vibrant and Inclusive Learning Community</a:t>
          </a:r>
        </a:p>
      </dsp:txBody>
      <dsp:txXfrm>
        <a:off x="97761" y="4972891"/>
        <a:ext cx="1418057" cy="850834"/>
      </dsp:txXfrm>
    </dsp:sp>
    <dsp:sp modelId="{3AC60C7C-FC20-1A42-A014-E1F3948D9BE2}">
      <dsp:nvSpPr>
        <dsp:cNvPr id="0" name=""/>
        <dsp:cNvSpPr/>
      </dsp:nvSpPr>
      <dsp:spPr>
        <a:xfrm>
          <a:off x="97761" y="5956008"/>
          <a:ext cx="1418057" cy="850834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>
              <a:solidFill>
                <a:srgbClr val="880000"/>
              </a:solidFill>
            </a:rPr>
            <a:t>Make a Positive Contribution to the Environment</a:t>
          </a:r>
        </a:p>
      </dsp:txBody>
      <dsp:txXfrm>
        <a:off x="97761" y="5956008"/>
        <a:ext cx="1418057" cy="8508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2B187-377A-7B43-97BB-0ED87DA6CD3D}">
      <dsp:nvSpPr>
        <dsp:cNvPr id="0" name=""/>
        <dsp:cNvSpPr/>
      </dsp:nvSpPr>
      <dsp:spPr>
        <a:xfrm>
          <a:off x="550378" y="5298"/>
          <a:ext cx="1426542" cy="855925"/>
        </a:xfrm>
        <a:prstGeom prst="rect">
          <a:avLst/>
        </a:prstGeom>
        <a:solidFill>
          <a:srgbClr val="880000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u="none" kern="1200" dirty="0">
              <a:solidFill>
                <a:schemeClr val="bg1"/>
              </a:solidFill>
            </a:rPr>
            <a:t>OUR STRATEGIC OBJECTIVES</a:t>
          </a:r>
        </a:p>
      </dsp:txBody>
      <dsp:txXfrm>
        <a:off x="550378" y="5298"/>
        <a:ext cx="1426542" cy="855925"/>
      </dsp:txXfrm>
    </dsp:sp>
    <dsp:sp modelId="{1CC093BB-BD43-2B48-8A63-594E5CE8F2C0}">
      <dsp:nvSpPr>
        <dsp:cNvPr id="0" name=""/>
        <dsp:cNvSpPr/>
      </dsp:nvSpPr>
      <dsp:spPr>
        <a:xfrm>
          <a:off x="550378" y="1003877"/>
          <a:ext cx="1426542" cy="855925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Transform Students’ Lives</a:t>
          </a:r>
        </a:p>
      </dsp:txBody>
      <dsp:txXfrm>
        <a:off x="550378" y="1003877"/>
        <a:ext cx="1426542" cy="855925"/>
      </dsp:txXfrm>
    </dsp:sp>
    <dsp:sp modelId="{058EF349-4498-1249-9967-3F8A4195DC0E}">
      <dsp:nvSpPr>
        <dsp:cNvPr id="0" name=""/>
        <dsp:cNvSpPr/>
      </dsp:nvSpPr>
      <dsp:spPr>
        <a:xfrm>
          <a:off x="550378" y="2002457"/>
          <a:ext cx="1426542" cy="855925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Work in Partnership with Students</a:t>
          </a:r>
        </a:p>
      </dsp:txBody>
      <dsp:txXfrm>
        <a:off x="550378" y="2002457"/>
        <a:ext cx="1426542" cy="855925"/>
      </dsp:txXfrm>
    </dsp:sp>
    <dsp:sp modelId="{5AE335E0-09A2-EB45-A4E5-7C96A4507B82}">
      <dsp:nvSpPr>
        <dsp:cNvPr id="0" name=""/>
        <dsp:cNvSpPr/>
      </dsp:nvSpPr>
      <dsp:spPr>
        <a:xfrm>
          <a:off x="550378" y="3001037"/>
          <a:ext cx="1426542" cy="855925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Grow our Institution</a:t>
          </a:r>
        </a:p>
      </dsp:txBody>
      <dsp:txXfrm>
        <a:off x="550378" y="3001037"/>
        <a:ext cx="1426542" cy="855925"/>
      </dsp:txXfrm>
    </dsp:sp>
    <dsp:sp modelId="{733E028B-C17E-564D-99DE-BF1C28EC2A65}">
      <dsp:nvSpPr>
        <dsp:cNvPr id="0" name=""/>
        <dsp:cNvSpPr/>
      </dsp:nvSpPr>
      <dsp:spPr>
        <a:xfrm>
          <a:off x="550378" y="3999616"/>
          <a:ext cx="1426542" cy="855925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Nurture our Staff</a:t>
          </a:r>
        </a:p>
      </dsp:txBody>
      <dsp:txXfrm>
        <a:off x="550378" y="3999616"/>
        <a:ext cx="1426542" cy="855925"/>
      </dsp:txXfrm>
    </dsp:sp>
    <dsp:sp modelId="{F6CA510E-AB43-FF49-AF6A-DB73D30413B2}">
      <dsp:nvSpPr>
        <dsp:cNvPr id="0" name=""/>
        <dsp:cNvSpPr/>
      </dsp:nvSpPr>
      <dsp:spPr>
        <a:xfrm>
          <a:off x="550378" y="4998196"/>
          <a:ext cx="1426542" cy="855925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Add to Knowledge and Cultivate Wisdom</a:t>
          </a:r>
        </a:p>
      </dsp:txBody>
      <dsp:txXfrm>
        <a:off x="550378" y="4998196"/>
        <a:ext cx="1426542" cy="855925"/>
      </dsp:txXfrm>
    </dsp:sp>
    <dsp:sp modelId="{B87655CD-A8FC-0F45-A3DF-73647008AB59}">
      <dsp:nvSpPr>
        <dsp:cNvPr id="0" name=""/>
        <dsp:cNvSpPr/>
      </dsp:nvSpPr>
      <dsp:spPr>
        <a:xfrm>
          <a:off x="550378" y="5996776"/>
          <a:ext cx="1426542" cy="855925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Serve our diverse community and the wider world</a:t>
          </a:r>
        </a:p>
      </dsp:txBody>
      <dsp:txXfrm>
        <a:off x="550378" y="5996776"/>
        <a:ext cx="1426542" cy="8559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66C5D9-B685-B845-8014-EC2EE0536BA6}">
      <dsp:nvSpPr>
        <dsp:cNvPr id="0" name=""/>
        <dsp:cNvSpPr/>
      </dsp:nvSpPr>
      <dsp:spPr>
        <a:xfrm>
          <a:off x="1206" y="516891"/>
          <a:ext cx="1520615" cy="912369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Institutional and Financial Sustainability</a:t>
          </a:r>
        </a:p>
      </dsp:txBody>
      <dsp:txXfrm>
        <a:off x="1206" y="516891"/>
        <a:ext cx="1520615" cy="912369"/>
      </dsp:txXfrm>
    </dsp:sp>
    <dsp:sp modelId="{058EF349-4498-1249-9967-3F8A4195DC0E}">
      <dsp:nvSpPr>
        <dsp:cNvPr id="0" name=""/>
        <dsp:cNvSpPr/>
      </dsp:nvSpPr>
      <dsp:spPr>
        <a:xfrm>
          <a:off x="1673884" y="516891"/>
          <a:ext cx="1520615" cy="912369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Enabling our staff to make a full contribution</a:t>
          </a:r>
        </a:p>
      </dsp:txBody>
      <dsp:txXfrm>
        <a:off x="1673884" y="516891"/>
        <a:ext cx="1520615" cy="912369"/>
      </dsp:txXfrm>
    </dsp:sp>
    <dsp:sp modelId="{5AE335E0-09A2-EB45-A4E5-7C96A4507B82}">
      <dsp:nvSpPr>
        <dsp:cNvPr id="0" name=""/>
        <dsp:cNvSpPr/>
      </dsp:nvSpPr>
      <dsp:spPr>
        <a:xfrm>
          <a:off x="3346561" y="516891"/>
          <a:ext cx="1520615" cy="912369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Build our Profile as a confident and dynamic university </a:t>
          </a:r>
        </a:p>
      </dsp:txBody>
      <dsp:txXfrm>
        <a:off x="3346561" y="516891"/>
        <a:ext cx="1520615" cy="912369"/>
      </dsp:txXfrm>
    </dsp:sp>
    <dsp:sp modelId="{733E028B-C17E-564D-99DE-BF1C28EC2A65}">
      <dsp:nvSpPr>
        <dsp:cNvPr id="0" name=""/>
        <dsp:cNvSpPr/>
      </dsp:nvSpPr>
      <dsp:spPr>
        <a:xfrm>
          <a:off x="5019238" y="516891"/>
          <a:ext cx="1520615" cy="912369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Enabling our Students to achieve their full potential</a:t>
          </a:r>
        </a:p>
      </dsp:txBody>
      <dsp:txXfrm>
        <a:off x="5019238" y="516891"/>
        <a:ext cx="1520615" cy="912369"/>
      </dsp:txXfrm>
    </dsp:sp>
    <dsp:sp modelId="{F6CA510E-AB43-FF49-AF6A-DB73D30413B2}">
      <dsp:nvSpPr>
        <dsp:cNvPr id="0" name=""/>
        <dsp:cNvSpPr/>
      </dsp:nvSpPr>
      <dsp:spPr>
        <a:xfrm>
          <a:off x="6671326" y="527191"/>
          <a:ext cx="1520615" cy="912369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Vibrant and Inclusive Learning Community</a:t>
          </a:r>
        </a:p>
      </dsp:txBody>
      <dsp:txXfrm>
        <a:off x="6671326" y="527191"/>
        <a:ext cx="1520615" cy="912369"/>
      </dsp:txXfrm>
    </dsp:sp>
    <dsp:sp modelId="{3AC60C7C-FC20-1A42-A014-E1F3948D9BE2}">
      <dsp:nvSpPr>
        <dsp:cNvPr id="0" name=""/>
        <dsp:cNvSpPr/>
      </dsp:nvSpPr>
      <dsp:spPr>
        <a:xfrm>
          <a:off x="8344004" y="527191"/>
          <a:ext cx="1520615" cy="912369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Make a Positive Contribution to the Environment</a:t>
          </a:r>
        </a:p>
      </dsp:txBody>
      <dsp:txXfrm>
        <a:off x="8344004" y="527191"/>
        <a:ext cx="1520615" cy="9123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093BB-BD43-2B48-8A63-594E5CE8F2C0}">
      <dsp:nvSpPr>
        <dsp:cNvPr id="0" name=""/>
        <dsp:cNvSpPr/>
      </dsp:nvSpPr>
      <dsp:spPr>
        <a:xfrm>
          <a:off x="0" y="435798"/>
          <a:ext cx="1544752" cy="926851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Profile Distinctiveness and Reputation</a:t>
          </a:r>
        </a:p>
      </dsp:txBody>
      <dsp:txXfrm>
        <a:off x="0" y="435798"/>
        <a:ext cx="1544752" cy="926851"/>
      </dsp:txXfrm>
    </dsp:sp>
    <dsp:sp modelId="{058EF349-4498-1249-9967-3F8A4195DC0E}">
      <dsp:nvSpPr>
        <dsp:cNvPr id="0" name=""/>
        <dsp:cNvSpPr/>
      </dsp:nvSpPr>
      <dsp:spPr>
        <a:xfrm>
          <a:off x="1699227" y="435798"/>
          <a:ext cx="1544752" cy="926851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Student Recruitment, Sustainability, Reach and Impact</a:t>
          </a:r>
        </a:p>
      </dsp:txBody>
      <dsp:txXfrm>
        <a:off x="1699227" y="435798"/>
        <a:ext cx="1544752" cy="926851"/>
      </dsp:txXfrm>
    </dsp:sp>
    <dsp:sp modelId="{5AE335E0-09A2-EB45-A4E5-7C96A4507B82}">
      <dsp:nvSpPr>
        <dsp:cNvPr id="0" name=""/>
        <dsp:cNvSpPr/>
      </dsp:nvSpPr>
      <dsp:spPr>
        <a:xfrm>
          <a:off x="3398454" y="435798"/>
          <a:ext cx="1544752" cy="926851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Portfolio and Curriculum</a:t>
          </a:r>
        </a:p>
      </dsp:txBody>
      <dsp:txXfrm>
        <a:off x="3398454" y="435798"/>
        <a:ext cx="1544752" cy="926851"/>
      </dsp:txXfrm>
    </dsp:sp>
    <dsp:sp modelId="{733E028B-C17E-564D-99DE-BF1C28EC2A65}">
      <dsp:nvSpPr>
        <dsp:cNvPr id="0" name=""/>
        <dsp:cNvSpPr/>
      </dsp:nvSpPr>
      <dsp:spPr>
        <a:xfrm>
          <a:off x="0" y="1517124"/>
          <a:ext cx="1544752" cy="926851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Marketing and Communications</a:t>
          </a:r>
        </a:p>
      </dsp:txBody>
      <dsp:txXfrm>
        <a:off x="0" y="1517124"/>
        <a:ext cx="1544752" cy="926851"/>
      </dsp:txXfrm>
    </dsp:sp>
    <dsp:sp modelId="{F6CA510E-AB43-FF49-AF6A-DB73D30413B2}">
      <dsp:nvSpPr>
        <dsp:cNvPr id="0" name=""/>
        <dsp:cNvSpPr/>
      </dsp:nvSpPr>
      <dsp:spPr>
        <a:xfrm>
          <a:off x="1699227" y="1517124"/>
          <a:ext cx="1544752" cy="926851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Strategic Partnerships</a:t>
          </a:r>
        </a:p>
      </dsp:txBody>
      <dsp:txXfrm>
        <a:off x="1699227" y="1517124"/>
        <a:ext cx="1544752" cy="926851"/>
      </dsp:txXfrm>
    </dsp:sp>
    <dsp:sp modelId="{B87655CD-A8FC-0F45-A3DF-73647008AB59}">
      <dsp:nvSpPr>
        <dsp:cNvPr id="0" name=""/>
        <dsp:cNvSpPr/>
      </dsp:nvSpPr>
      <dsp:spPr>
        <a:xfrm>
          <a:off x="3398454" y="1517124"/>
          <a:ext cx="1544752" cy="926851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Empowering Staff and Students</a:t>
          </a:r>
        </a:p>
      </dsp:txBody>
      <dsp:txXfrm>
        <a:off x="3398454" y="1517124"/>
        <a:ext cx="1544752" cy="9268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093BB-BD43-2B48-8A63-594E5CE8F2C0}">
      <dsp:nvSpPr>
        <dsp:cNvPr id="0" name=""/>
        <dsp:cNvSpPr/>
      </dsp:nvSpPr>
      <dsp:spPr>
        <a:xfrm>
          <a:off x="0" y="225786"/>
          <a:ext cx="1518489" cy="911093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Values Based Learning Community</a:t>
          </a:r>
        </a:p>
      </dsp:txBody>
      <dsp:txXfrm>
        <a:off x="0" y="225786"/>
        <a:ext cx="1518489" cy="911093"/>
      </dsp:txXfrm>
    </dsp:sp>
    <dsp:sp modelId="{058EF349-4498-1249-9967-3F8A4195DC0E}">
      <dsp:nvSpPr>
        <dsp:cNvPr id="0" name=""/>
        <dsp:cNvSpPr/>
      </dsp:nvSpPr>
      <dsp:spPr>
        <a:xfrm>
          <a:off x="1670338" y="225786"/>
          <a:ext cx="1518489" cy="911093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Innovative and Engaging Teaching and Learning</a:t>
          </a:r>
        </a:p>
      </dsp:txBody>
      <dsp:txXfrm>
        <a:off x="1670338" y="225786"/>
        <a:ext cx="1518489" cy="911093"/>
      </dsp:txXfrm>
    </dsp:sp>
    <dsp:sp modelId="{5AE335E0-09A2-EB45-A4E5-7C96A4507B82}">
      <dsp:nvSpPr>
        <dsp:cNvPr id="0" name=""/>
        <dsp:cNvSpPr/>
      </dsp:nvSpPr>
      <dsp:spPr>
        <a:xfrm>
          <a:off x="3340677" y="225786"/>
          <a:ext cx="1518489" cy="911093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Transformative Education</a:t>
          </a:r>
        </a:p>
      </dsp:txBody>
      <dsp:txXfrm>
        <a:off x="3340677" y="225786"/>
        <a:ext cx="1518489" cy="911093"/>
      </dsp:txXfrm>
    </dsp:sp>
    <dsp:sp modelId="{733E028B-C17E-564D-99DE-BF1C28EC2A65}">
      <dsp:nvSpPr>
        <dsp:cNvPr id="0" name=""/>
        <dsp:cNvSpPr/>
      </dsp:nvSpPr>
      <dsp:spPr>
        <a:xfrm>
          <a:off x="0" y="1288728"/>
          <a:ext cx="1518489" cy="911093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Campus Facilities and Professional Services</a:t>
          </a:r>
        </a:p>
      </dsp:txBody>
      <dsp:txXfrm>
        <a:off x="0" y="1288728"/>
        <a:ext cx="1518489" cy="911093"/>
      </dsp:txXfrm>
    </dsp:sp>
    <dsp:sp modelId="{F6CA510E-AB43-FF49-AF6A-DB73D30413B2}">
      <dsp:nvSpPr>
        <dsp:cNvPr id="0" name=""/>
        <dsp:cNvSpPr/>
      </dsp:nvSpPr>
      <dsp:spPr>
        <a:xfrm>
          <a:off x="1670338" y="1288728"/>
          <a:ext cx="1518489" cy="911093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Real World Experience</a:t>
          </a:r>
        </a:p>
      </dsp:txBody>
      <dsp:txXfrm>
        <a:off x="1670338" y="1288728"/>
        <a:ext cx="1518489" cy="911093"/>
      </dsp:txXfrm>
    </dsp:sp>
    <dsp:sp modelId="{B87655CD-A8FC-0F45-A3DF-73647008AB59}">
      <dsp:nvSpPr>
        <dsp:cNvPr id="0" name=""/>
        <dsp:cNvSpPr/>
      </dsp:nvSpPr>
      <dsp:spPr>
        <a:xfrm>
          <a:off x="3340677" y="1288728"/>
          <a:ext cx="1518489" cy="911093"/>
        </a:xfrm>
        <a:prstGeom prst="rect">
          <a:avLst/>
        </a:prstGeom>
        <a:gradFill flip="none" rotWithShape="0">
          <a:gsLst>
            <a:gs pos="0">
              <a:srgbClr val="880000">
                <a:tint val="66000"/>
                <a:satMod val="160000"/>
              </a:srgbClr>
            </a:gs>
            <a:gs pos="50000">
              <a:srgbClr val="880000">
                <a:tint val="44500"/>
                <a:satMod val="160000"/>
              </a:srgbClr>
            </a:gs>
            <a:gs pos="100000">
              <a:srgbClr val="880000">
                <a:tint val="23500"/>
                <a:satMod val="160000"/>
              </a:srgbClr>
            </a:gs>
          </a:gsLst>
          <a:lin ang="2700000" scaled="1"/>
          <a:tileRect/>
        </a:gra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Future Graduates</a:t>
          </a:r>
        </a:p>
      </dsp:txBody>
      <dsp:txXfrm>
        <a:off x="3340677" y="1288728"/>
        <a:ext cx="1518489" cy="91109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093BB-BD43-2B48-8A63-594E5CE8F2C0}">
      <dsp:nvSpPr>
        <dsp:cNvPr id="0" name=""/>
        <dsp:cNvSpPr/>
      </dsp:nvSpPr>
      <dsp:spPr>
        <a:xfrm>
          <a:off x="1206" y="312508"/>
          <a:ext cx="1520615" cy="912369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Transform Students’ Lives</a:t>
          </a:r>
        </a:p>
      </dsp:txBody>
      <dsp:txXfrm>
        <a:off x="1206" y="312508"/>
        <a:ext cx="1520615" cy="912369"/>
      </dsp:txXfrm>
    </dsp:sp>
    <dsp:sp modelId="{058EF349-4498-1249-9967-3F8A4195DC0E}">
      <dsp:nvSpPr>
        <dsp:cNvPr id="0" name=""/>
        <dsp:cNvSpPr/>
      </dsp:nvSpPr>
      <dsp:spPr>
        <a:xfrm>
          <a:off x="1673884" y="312508"/>
          <a:ext cx="1520615" cy="912369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Work in Partnership with Students</a:t>
          </a:r>
        </a:p>
      </dsp:txBody>
      <dsp:txXfrm>
        <a:off x="1673884" y="312508"/>
        <a:ext cx="1520615" cy="912369"/>
      </dsp:txXfrm>
    </dsp:sp>
    <dsp:sp modelId="{5AE335E0-09A2-EB45-A4E5-7C96A4507B82}">
      <dsp:nvSpPr>
        <dsp:cNvPr id="0" name=""/>
        <dsp:cNvSpPr/>
      </dsp:nvSpPr>
      <dsp:spPr>
        <a:xfrm>
          <a:off x="3346561" y="312508"/>
          <a:ext cx="1520615" cy="912369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Grow our Institution</a:t>
          </a:r>
        </a:p>
      </dsp:txBody>
      <dsp:txXfrm>
        <a:off x="3346561" y="312508"/>
        <a:ext cx="1520615" cy="912369"/>
      </dsp:txXfrm>
    </dsp:sp>
    <dsp:sp modelId="{733E028B-C17E-564D-99DE-BF1C28EC2A65}">
      <dsp:nvSpPr>
        <dsp:cNvPr id="0" name=""/>
        <dsp:cNvSpPr/>
      </dsp:nvSpPr>
      <dsp:spPr>
        <a:xfrm>
          <a:off x="5019238" y="312508"/>
          <a:ext cx="1520615" cy="912369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Nurture our Staff</a:t>
          </a:r>
        </a:p>
      </dsp:txBody>
      <dsp:txXfrm>
        <a:off x="5019238" y="312508"/>
        <a:ext cx="1520615" cy="912369"/>
      </dsp:txXfrm>
    </dsp:sp>
    <dsp:sp modelId="{F6CA510E-AB43-FF49-AF6A-DB73D30413B2}">
      <dsp:nvSpPr>
        <dsp:cNvPr id="0" name=""/>
        <dsp:cNvSpPr/>
      </dsp:nvSpPr>
      <dsp:spPr>
        <a:xfrm>
          <a:off x="6691916" y="312508"/>
          <a:ext cx="1520615" cy="912369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Add to Knowledge and Cultivate Wisdom</a:t>
          </a:r>
        </a:p>
      </dsp:txBody>
      <dsp:txXfrm>
        <a:off x="6691916" y="312508"/>
        <a:ext cx="1520615" cy="912369"/>
      </dsp:txXfrm>
    </dsp:sp>
    <dsp:sp modelId="{B87655CD-A8FC-0F45-A3DF-73647008AB59}">
      <dsp:nvSpPr>
        <dsp:cNvPr id="0" name=""/>
        <dsp:cNvSpPr/>
      </dsp:nvSpPr>
      <dsp:spPr>
        <a:xfrm>
          <a:off x="8364593" y="312508"/>
          <a:ext cx="1520615" cy="912369"/>
        </a:xfrm>
        <a:prstGeom prst="rect">
          <a:avLst/>
        </a:prstGeom>
        <a:solidFill>
          <a:schemeClr val="bg1"/>
        </a:solidFill>
        <a:ln w="19050" cap="flat" cmpd="sng" algn="ctr">
          <a:solidFill>
            <a:srgbClr val="88000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rgbClr val="880000"/>
              </a:solidFill>
            </a:rPr>
            <a:t>Serve our diverse community and the wider world</a:t>
          </a:r>
        </a:p>
      </dsp:txBody>
      <dsp:txXfrm>
        <a:off x="8364593" y="312508"/>
        <a:ext cx="1520615" cy="912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0A0B7-D69E-3B4C-960A-8A936B1AB7E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44C0A-ECAB-D149-A081-A89E38293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09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44C0A-ECAB-D149-A081-A89E382935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54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DB28A-80AD-F44C-B20A-6B7EB1EB2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DE28B1-15B2-EC49-A805-9342332A0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856B6-A5FD-5F43-AA4F-068A4B741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8516-2F30-254E-B6C7-A982796EBF5A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EF604-136F-3948-B6E4-CD9CE84A3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F038B-8021-4D4F-84B5-9F8FEC9BE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835E-2C51-B445-B6D5-4C48572EF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3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040A0-C681-1C4F-B925-330C4B984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A7B580-3E05-954A-8482-F3FF8CD78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F49BE-963A-1D41-8C21-D9E816133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8516-2F30-254E-B6C7-A982796EBF5A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2E39B-CE09-9C4E-BBE0-966B80BF7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DCF7E-C8FE-C241-9230-4DDE61E4B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835E-2C51-B445-B6D5-4C48572EF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2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58C9EB-3F64-AB45-92D1-E852347ED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39320-E198-B94D-885C-217AE5263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D8FA8-DD44-5747-908D-160D20206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8516-2F30-254E-B6C7-A982796EBF5A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E04D3-530A-A54B-AC20-481F61AD3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8777D-53DB-DF48-8A85-EE35B0DB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835E-2C51-B445-B6D5-4C48572EF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2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3621F-406E-F64C-BE71-B94FA79E8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296F8-C7CA-E64F-9FD7-CC08B233A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FBB2B-CBE5-534C-B6CD-BE65CFBAD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8516-2F30-254E-B6C7-A982796EBF5A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1E026-EB71-0942-BA88-7DE9EB017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BE233-24BF-2E47-A08E-0E5DDF2F2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835E-2C51-B445-B6D5-4C48572EF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64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6C6D5-6773-144E-AF88-155865FA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ECC6A-4BF3-DF40-B055-3011DF3EB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AFC6B-B025-5242-BE70-F76A6174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8516-2F30-254E-B6C7-A982796EBF5A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6AAEB-6871-8242-BFBF-8BE217E87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7D1C0-4652-4843-8489-72783F5F5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835E-2C51-B445-B6D5-4C48572EF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8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4A434-6B51-3247-9A23-70BF0485F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470A4-EF82-A047-B913-3761785E6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B2490-D920-FF42-8800-606786FF5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8B6D4-893E-164B-946D-4658944C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8516-2F30-254E-B6C7-A982796EBF5A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91195-0C61-C34F-9CB8-81AD9EB43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5FDF61-9509-BB4C-AABB-70381F1C8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835E-2C51-B445-B6D5-4C48572EF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85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A3FFC-34B0-2940-AEBB-FA4668B0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491391-EED2-F54E-A2C7-BCBE277D6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FF3020-1688-D04F-BFC7-44AC259CA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31BABD-484A-5141-A9BD-A3C90A5560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069FC8-B516-6D48-930E-FB9994862F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EB69F0-E447-9844-A337-EBF069A7B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8516-2F30-254E-B6C7-A982796EBF5A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A26CAD-77D4-FD42-86DE-9A2C38B1D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E01420-C539-ED46-918E-CC20DFEC1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835E-2C51-B445-B6D5-4C48572EF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9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CA19E-6B4D-2245-B9C8-1DBE9C45F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9380AE-9B11-EF4C-A962-8D88EECAB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8516-2F30-254E-B6C7-A982796EBF5A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B7C6E1-0C74-4F46-A34E-91DD6F67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A393D-CF2A-F14C-8504-B4B99A9C5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835E-2C51-B445-B6D5-4C48572EF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0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848BA1-7B2C-1C40-A8D6-DD9535FA4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8516-2F30-254E-B6C7-A982796EBF5A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CF2F8A-BEE3-2344-8CCF-5A83E7025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6FC21-C566-4F4C-892F-4D968FA17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835E-2C51-B445-B6D5-4C48572EF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5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23341-DEF4-DA46-9961-396DDAB0D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45191-DBD4-6343-8BC1-189C70354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00568E-40DC-E44D-8DA4-F74E41F7F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8EA28-03C2-BC41-ABCA-F5B079F50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8516-2F30-254E-B6C7-A982796EBF5A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C5BFA-27E8-AD45-8CD2-07CA66CCE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1A371-3F73-1149-93E9-AE45C049B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835E-2C51-B445-B6D5-4C48572EF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2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4E76B-2DCF-144E-8274-C12F28AC4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BCF8AD-FDA9-CC43-8851-A8DB8CEA6D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E72E62-3711-4349-841B-279DF8BB4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C55B1-78C9-9B4D-8961-7C37D5C9F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8516-2F30-254E-B6C7-A982796EBF5A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9051E-0687-404B-BB3D-9CF72AFA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7C32F-42CD-934C-BD78-DA683814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0835E-2C51-B445-B6D5-4C48572EF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2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767FE8-729B-C948-AA51-EC2498EF8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1F254-DD76-AB49-9ED7-3AEA6362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CA79B-EA99-5E48-9D54-1140026EBD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A8516-2F30-254E-B6C7-A982796EBF5A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E7DC8-E1D8-5F4C-A309-ADF65C9D3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F0885-754A-6240-B9FB-DBDFF3ACB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0835E-2C51-B445-B6D5-4C48572EF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image" Target="../media/image1.png"/><Relationship Id="rId21" Type="http://schemas.openxmlformats.org/officeDocument/2006/relationships/diagramQuickStyle" Target="../diagrams/quickStyle4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slideLayout" Target="../slideLayouts/slideLayout7.xml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10" Type="http://schemas.openxmlformats.org/officeDocument/2006/relationships/diagramLayout" Target="../diagrams/layout2.xml"/><Relationship Id="rId19" Type="http://schemas.openxmlformats.org/officeDocument/2006/relationships/diagramData" Target="../diagrams/data4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18" Type="http://schemas.microsoft.com/office/2007/relationships/diagramDrawing" Target="../diagrams/drawing7.xml"/><Relationship Id="rId3" Type="http://schemas.openxmlformats.org/officeDocument/2006/relationships/image" Target="../media/image1.png"/><Relationship Id="rId21" Type="http://schemas.openxmlformats.org/officeDocument/2006/relationships/diagramQuickStyle" Target="../diagrams/quickStyle8.xml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17" Type="http://schemas.openxmlformats.org/officeDocument/2006/relationships/diagramColors" Target="../diagrams/colors7.xml"/><Relationship Id="rId2" Type="http://schemas.openxmlformats.org/officeDocument/2006/relationships/notesSlide" Target="../notesSlides/notesSlide1.xml"/><Relationship Id="rId16" Type="http://schemas.openxmlformats.org/officeDocument/2006/relationships/diagramQuickStyle" Target="../diagrams/quickStyle7.xml"/><Relationship Id="rId20" Type="http://schemas.openxmlformats.org/officeDocument/2006/relationships/diagramLayout" Target="../diagrams/layout8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5" Type="http://schemas.openxmlformats.org/officeDocument/2006/relationships/diagramLayout" Target="../diagrams/layout7.xml"/><Relationship Id="rId23" Type="http://schemas.microsoft.com/office/2007/relationships/diagramDrawing" Target="../diagrams/drawing8.xml"/><Relationship Id="rId10" Type="http://schemas.openxmlformats.org/officeDocument/2006/relationships/diagramLayout" Target="../diagrams/layout6.xml"/><Relationship Id="rId19" Type="http://schemas.openxmlformats.org/officeDocument/2006/relationships/diagramData" Target="../diagrams/data8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Relationship Id="rId14" Type="http://schemas.openxmlformats.org/officeDocument/2006/relationships/diagramData" Target="../diagrams/data7.xml"/><Relationship Id="rId22" Type="http://schemas.openxmlformats.org/officeDocument/2006/relationships/diagramColors" Target="../diagrams/colors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ewman University Careers Service">
            <a:extLst>
              <a:ext uri="{FF2B5EF4-FFF2-40B4-BE49-F238E27FC236}">
                <a16:creationId xmlns:a16="http://schemas.microsoft.com/office/drawing/2014/main" id="{1CB102D2-37DC-C948-AA00-498A272EB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652" y="10232"/>
            <a:ext cx="2527300" cy="1389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451C96C6-B465-2F44-9737-E6C97BD27D09}"/>
              </a:ext>
            </a:extLst>
          </p:cNvPr>
          <p:cNvSpPr txBox="1">
            <a:spLocks/>
          </p:cNvSpPr>
          <p:nvPr/>
        </p:nvSpPr>
        <p:spPr>
          <a:xfrm>
            <a:off x="316896" y="198361"/>
            <a:ext cx="3457746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880000"/>
                </a:solidFill>
              </a:rPr>
              <a:t>Strategic Framework: </a:t>
            </a:r>
          </a:p>
          <a:p>
            <a:r>
              <a:rPr lang="en-US" sz="4000" b="1" dirty="0">
                <a:solidFill>
                  <a:srgbClr val="880000"/>
                </a:solidFill>
              </a:rPr>
              <a:t>2020-2025: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93C7CEE-4977-F74D-845F-0144D9C73DDB}"/>
              </a:ext>
            </a:extLst>
          </p:cNvPr>
          <p:cNvSpPr/>
          <p:nvPr/>
        </p:nvSpPr>
        <p:spPr>
          <a:xfrm>
            <a:off x="9544130" y="2462482"/>
            <a:ext cx="2364832" cy="20232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880000"/>
                </a:solidFill>
              </a:rPr>
              <a:t>Our Vision: </a:t>
            </a:r>
            <a:r>
              <a:rPr lang="en-GB" sz="1600" dirty="0">
                <a:solidFill>
                  <a:srgbClr val="880000"/>
                </a:solidFill>
              </a:rPr>
              <a:t>To be a University based on Catholic values that continues to grow in academic distinction and strives always to enhance its sense of community.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4FC55F-24F4-344B-B1BA-C8CFA1C6E179}"/>
              </a:ext>
            </a:extLst>
          </p:cNvPr>
          <p:cNvSpPr/>
          <p:nvPr/>
        </p:nvSpPr>
        <p:spPr>
          <a:xfrm>
            <a:off x="319123" y="2600523"/>
            <a:ext cx="2424077" cy="32966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880000"/>
                </a:solidFill>
              </a:rPr>
              <a:t>Our Mission: </a:t>
            </a:r>
          </a:p>
          <a:p>
            <a:pPr algn="ctr"/>
            <a:r>
              <a:rPr lang="en-GB" sz="1600" dirty="0">
                <a:solidFill>
                  <a:srgbClr val="880000"/>
                </a:solidFill>
              </a:rPr>
              <a:t>To serve our diverse communities by making high quality, globally- connected education accessible to all who are able to benefit from it. As well as engaging in research, scholarship and professional practice that informs our learning and teaching and has a positive impact on society. </a:t>
            </a:r>
            <a:endParaRPr lang="en-GB" sz="1600" dirty="0">
              <a:solidFill>
                <a:srgbClr val="880000"/>
              </a:solidFill>
              <a:effectLst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40B6F74-46CC-4144-A944-325F18E09518}"/>
              </a:ext>
            </a:extLst>
          </p:cNvPr>
          <p:cNvSpPr txBox="1">
            <a:spLocks/>
          </p:cNvSpPr>
          <p:nvPr/>
        </p:nvSpPr>
        <p:spPr>
          <a:xfrm>
            <a:off x="319123" y="2033760"/>
            <a:ext cx="9523228" cy="4167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>
                <a:solidFill>
                  <a:srgbClr val="880000"/>
                </a:solidFill>
              </a:rPr>
              <a:t>The Idea of a University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E7834920-075F-E648-A8BE-FB143FCB02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1229757"/>
              </p:ext>
            </p:extLst>
          </p:nvPr>
        </p:nvGraphicFramePr>
        <p:xfrm>
          <a:off x="4065582" y="45114"/>
          <a:ext cx="25273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A9DCD9C6-BF18-6D4D-A06B-7F26D92462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7229546"/>
              </p:ext>
            </p:extLst>
          </p:nvPr>
        </p:nvGraphicFramePr>
        <p:xfrm>
          <a:off x="5564506" y="15312"/>
          <a:ext cx="2756454" cy="6832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1060F5B6-59D9-064C-8C05-20598ADDD0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5319578"/>
              </p:ext>
            </p:extLst>
          </p:nvPr>
        </p:nvGraphicFramePr>
        <p:xfrm>
          <a:off x="7770574" y="40891"/>
          <a:ext cx="1651981" cy="680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2AC756DF-D969-7741-963A-5133A43E6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466048"/>
              </p:ext>
            </p:extLst>
          </p:nvPr>
        </p:nvGraphicFramePr>
        <p:xfrm>
          <a:off x="2425073" y="10232"/>
          <a:ext cx="25273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74C80C1E-54B5-6640-B986-A691A32C38E6}"/>
              </a:ext>
            </a:extLst>
          </p:cNvPr>
          <p:cNvSpPr/>
          <p:nvPr/>
        </p:nvSpPr>
        <p:spPr>
          <a:xfrm>
            <a:off x="9458933" y="5533175"/>
            <a:ext cx="2683955" cy="13145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880000"/>
                </a:solidFill>
              </a:rPr>
              <a:t>Your opportunity</a:t>
            </a:r>
          </a:p>
          <a:p>
            <a:pPr algn="ctr"/>
            <a:r>
              <a:rPr lang="en-GB" sz="2400" dirty="0">
                <a:solidFill>
                  <a:srgbClr val="880000"/>
                </a:solidFill>
              </a:rPr>
              <a:t>Your community</a:t>
            </a:r>
          </a:p>
          <a:p>
            <a:pPr algn="ctr"/>
            <a:r>
              <a:rPr lang="en-GB" sz="2400" b="1" dirty="0">
                <a:solidFill>
                  <a:srgbClr val="880000"/>
                </a:solidFill>
              </a:rPr>
              <a:t>Your university</a:t>
            </a:r>
            <a:endParaRPr lang="en-GB" sz="2400" dirty="0">
              <a:solidFill>
                <a:srgbClr val="88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5B0091-D454-5247-8D3D-D0889F4D0FDC}"/>
              </a:ext>
            </a:extLst>
          </p:cNvPr>
          <p:cNvSpPr/>
          <p:nvPr/>
        </p:nvSpPr>
        <p:spPr>
          <a:xfrm>
            <a:off x="2979506" y="20462"/>
            <a:ext cx="1412556" cy="6847769"/>
          </a:xfrm>
          <a:prstGeom prst="rect">
            <a:avLst/>
          </a:prstGeom>
          <a:noFill/>
          <a:ln>
            <a:solidFill>
              <a:srgbClr val="8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B9D8598-E464-3A4A-A272-84F8D738C292}"/>
              </a:ext>
            </a:extLst>
          </p:cNvPr>
          <p:cNvSpPr/>
          <p:nvPr/>
        </p:nvSpPr>
        <p:spPr>
          <a:xfrm>
            <a:off x="4581834" y="24617"/>
            <a:ext cx="1441921" cy="6847769"/>
          </a:xfrm>
          <a:prstGeom prst="rect">
            <a:avLst/>
          </a:prstGeom>
          <a:noFill/>
          <a:ln>
            <a:solidFill>
              <a:srgbClr val="8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977DE1F-8030-904E-BF17-D9364D0A1685}"/>
              </a:ext>
            </a:extLst>
          </p:cNvPr>
          <p:cNvSpPr/>
          <p:nvPr/>
        </p:nvSpPr>
        <p:spPr>
          <a:xfrm>
            <a:off x="6224396" y="29767"/>
            <a:ext cx="1441921" cy="6847769"/>
          </a:xfrm>
          <a:prstGeom prst="rect">
            <a:avLst/>
          </a:prstGeom>
          <a:noFill/>
          <a:ln>
            <a:solidFill>
              <a:srgbClr val="8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FD3FBCC-A5E7-7C4E-92D0-74868272F5C7}"/>
              </a:ext>
            </a:extLst>
          </p:cNvPr>
          <p:cNvSpPr/>
          <p:nvPr/>
        </p:nvSpPr>
        <p:spPr>
          <a:xfrm>
            <a:off x="7864905" y="10231"/>
            <a:ext cx="1439279" cy="6847769"/>
          </a:xfrm>
          <a:prstGeom prst="rect">
            <a:avLst/>
          </a:prstGeom>
          <a:noFill/>
          <a:ln>
            <a:solidFill>
              <a:srgbClr val="8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7365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ewman University Careers Service">
            <a:extLst>
              <a:ext uri="{FF2B5EF4-FFF2-40B4-BE49-F238E27FC236}">
                <a16:creationId xmlns:a16="http://schemas.microsoft.com/office/drawing/2014/main" id="{1CB102D2-37DC-C948-AA00-498A272EB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276" y="-232111"/>
            <a:ext cx="2462724" cy="135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451C96C6-B465-2F44-9737-E6C97BD27D09}"/>
              </a:ext>
            </a:extLst>
          </p:cNvPr>
          <p:cNvSpPr txBox="1">
            <a:spLocks/>
          </p:cNvSpPr>
          <p:nvPr/>
        </p:nvSpPr>
        <p:spPr>
          <a:xfrm>
            <a:off x="166048" y="147711"/>
            <a:ext cx="7193602" cy="6452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880000"/>
                </a:solidFill>
              </a:rPr>
              <a:t>Strategic Framework: 2020-2025: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93C7CEE-4977-F74D-845F-0144D9C73DDB}"/>
              </a:ext>
            </a:extLst>
          </p:cNvPr>
          <p:cNvSpPr/>
          <p:nvPr/>
        </p:nvSpPr>
        <p:spPr>
          <a:xfrm>
            <a:off x="10331861" y="2186264"/>
            <a:ext cx="1694091" cy="20232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b="1" dirty="0">
                <a:solidFill>
                  <a:srgbClr val="880000"/>
                </a:solidFill>
              </a:rPr>
              <a:t>Our Vision: </a:t>
            </a:r>
            <a:r>
              <a:rPr lang="en-GB" sz="1500" dirty="0">
                <a:solidFill>
                  <a:srgbClr val="880000"/>
                </a:solidFill>
              </a:rPr>
              <a:t>To be a University based on Catholic values that continues to grow in academic distinction and strives always to enhance its sense of community.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4FC55F-24F4-344B-B1BA-C8CFA1C6E179}"/>
              </a:ext>
            </a:extLst>
          </p:cNvPr>
          <p:cNvSpPr/>
          <p:nvPr/>
        </p:nvSpPr>
        <p:spPr>
          <a:xfrm>
            <a:off x="197355" y="876208"/>
            <a:ext cx="8634128" cy="8884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b="1" dirty="0">
                <a:solidFill>
                  <a:srgbClr val="880000"/>
                </a:solidFill>
              </a:rPr>
              <a:t>Our Mission: </a:t>
            </a:r>
          </a:p>
          <a:p>
            <a:r>
              <a:rPr lang="en-GB" sz="1500" dirty="0">
                <a:solidFill>
                  <a:srgbClr val="880000"/>
                </a:solidFill>
              </a:rPr>
              <a:t>To serve our diverse communities by making high quality, globally- connected education accessible to all who are able to benefit from it. As well as engaging in research, scholarship and professional practice that informs our learning and teaching and has a positive impact on society. </a:t>
            </a:r>
            <a:endParaRPr lang="en-GB" sz="1500" dirty="0">
              <a:solidFill>
                <a:srgbClr val="880000"/>
              </a:solidFill>
              <a:effectLst/>
            </a:endParaRP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1060F5B6-59D9-064C-8C05-20598ADDD0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3470837"/>
              </p:ext>
            </p:extLst>
          </p:nvPr>
        </p:nvGraphicFramePr>
        <p:xfrm>
          <a:off x="166046" y="5260864"/>
          <a:ext cx="9886416" cy="1946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E7834920-075F-E648-A8BE-FB143FCB02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0402529"/>
              </p:ext>
            </p:extLst>
          </p:nvPr>
        </p:nvGraphicFramePr>
        <p:xfrm>
          <a:off x="166047" y="3000086"/>
          <a:ext cx="4943207" cy="2879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A9DCD9C6-BF18-6D4D-A06B-7F26D92462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7301511"/>
              </p:ext>
            </p:extLst>
          </p:nvPr>
        </p:nvGraphicFramePr>
        <p:xfrm>
          <a:off x="5224602" y="3227168"/>
          <a:ext cx="4859167" cy="24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2AC756DF-D969-7741-963A-5133A43E6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9036406"/>
              </p:ext>
            </p:extLst>
          </p:nvPr>
        </p:nvGraphicFramePr>
        <p:xfrm>
          <a:off x="197355" y="1885314"/>
          <a:ext cx="9886416" cy="1537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74C80C1E-54B5-6640-B986-A691A32C38E6}"/>
              </a:ext>
            </a:extLst>
          </p:cNvPr>
          <p:cNvSpPr/>
          <p:nvPr/>
        </p:nvSpPr>
        <p:spPr>
          <a:xfrm>
            <a:off x="10199117" y="5787342"/>
            <a:ext cx="1992884" cy="915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880000"/>
                </a:solidFill>
              </a:rPr>
              <a:t>Your opportunity</a:t>
            </a:r>
          </a:p>
          <a:p>
            <a:pPr algn="ctr"/>
            <a:r>
              <a:rPr lang="en-GB" sz="2000" dirty="0">
                <a:solidFill>
                  <a:srgbClr val="880000"/>
                </a:solidFill>
              </a:rPr>
              <a:t>Your community</a:t>
            </a:r>
          </a:p>
          <a:p>
            <a:pPr algn="ctr"/>
            <a:r>
              <a:rPr lang="en-GB" sz="2000" b="1" dirty="0">
                <a:solidFill>
                  <a:srgbClr val="880000"/>
                </a:solidFill>
              </a:rPr>
              <a:t>Your university</a:t>
            </a:r>
            <a:endParaRPr lang="en-GB" sz="2000" dirty="0">
              <a:solidFill>
                <a:srgbClr val="880000"/>
              </a:solidFill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8E3C6FA3-047D-4E4F-931B-C47667C05FE1}"/>
              </a:ext>
            </a:extLst>
          </p:cNvPr>
          <p:cNvSpPr txBox="1">
            <a:spLocks/>
          </p:cNvSpPr>
          <p:nvPr/>
        </p:nvSpPr>
        <p:spPr>
          <a:xfrm>
            <a:off x="166048" y="1961028"/>
            <a:ext cx="2424077" cy="4167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i="1" dirty="0">
                <a:solidFill>
                  <a:srgbClr val="880000"/>
                </a:solidFill>
                <a:latin typeface="+mn-lt"/>
              </a:rPr>
              <a:t>Our Objectives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48CEE9E-8B2C-4D49-9A5A-BCD450210B6C}"/>
              </a:ext>
            </a:extLst>
          </p:cNvPr>
          <p:cNvSpPr txBox="1">
            <a:spLocks/>
          </p:cNvSpPr>
          <p:nvPr/>
        </p:nvSpPr>
        <p:spPr>
          <a:xfrm>
            <a:off x="5140561" y="3189487"/>
            <a:ext cx="2424077" cy="4167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i="1" dirty="0">
                <a:solidFill>
                  <a:srgbClr val="880000"/>
                </a:solidFill>
                <a:latin typeface="+mn-lt"/>
              </a:rPr>
              <a:t>Student Success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5E0AEF3E-C948-8B4B-A257-E90FB6F215B3}"/>
              </a:ext>
            </a:extLst>
          </p:cNvPr>
          <p:cNvSpPr txBox="1">
            <a:spLocks/>
          </p:cNvSpPr>
          <p:nvPr/>
        </p:nvSpPr>
        <p:spPr>
          <a:xfrm>
            <a:off x="132959" y="5519452"/>
            <a:ext cx="2424077" cy="4167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i="1" dirty="0">
                <a:solidFill>
                  <a:srgbClr val="880000"/>
                </a:solidFill>
                <a:latin typeface="+mn-lt"/>
              </a:rPr>
              <a:t>Key Performance Indicators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7147D28B-FED0-0E4B-B919-F327F3E911E9}"/>
              </a:ext>
            </a:extLst>
          </p:cNvPr>
          <p:cNvSpPr txBox="1">
            <a:spLocks/>
          </p:cNvSpPr>
          <p:nvPr/>
        </p:nvSpPr>
        <p:spPr>
          <a:xfrm>
            <a:off x="134737" y="3197897"/>
            <a:ext cx="2897830" cy="4167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i="1" dirty="0">
                <a:solidFill>
                  <a:srgbClr val="880000"/>
                </a:solidFill>
                <a:latin typeface="+mn-lt"/>
              </a:rPr>
              <a:t>Student Recruitment and Growth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F8E30130-8A39-9647-90BF-83049681ECBC}"/>
              </a:ext>
            </a:extLst>
          </p:cNvPr>
          <p:cNvSpPr txBox="1">
            <a:spLocks/>
          </p:cNvSpPr>
          <p:nvPr/>
        </p:nvSpPr>
        <p:spPr>
          <a:xfrm>
            <a:off x="134737" y="5519452"/>
            <a:ext cx="2424077" cy="4167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i="1" dirty="0">
                <a:solidFill>
                  <a:srgbClr val="880000"/>
                </a:solidFill>
                <a:latin typeface="+mn-lt"/>
              </a:rPr>
              <a:t>Key Performance Indicators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74EABD5E-55B7-C547-A01C-1214C564DA81}"/>
              </a:ext>
            </a:extLst>
          </p:cNvPr>
          <p:cNvSpPr txBox="1">
            <a:spLocks/>
          </p:cNvSpPr>
          <p:nvPr/>
        </p:nvSpPr>
        <p:spPr>
          <a:xfrm>
            <a:off x="10331861" y="878487"/>
            <a:ext cx="1920666" cy="4167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400" b="1" dirty="0">
                <a:solidFill>
                  <a:srgbClr val="880000"/>
                </a:solidFill>
              </a:rPr>
              <a:t>The Idea of a University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4CCD465-03F4-8543-91B5-7B772F29BDC7}"/>
              </a:ext>
            </a:extLst>
          </p:cNvPr>
          <p:cNvSpPr/>
          <p:nvPr/>
        </p:nvSpPr>
        <p:spPr>
          <a:xfrm>
            <a:off x="5224602" y="3419317"/>
            <a:ext cx="4859167" cy="2023266"/>
          </a:xfrm>
          <a:prstGeom prst="rect">
            <a:avLst/>
          </a:prstGeom>
          <a:noFill/>
          <a:ln>
            <a:solidFill>
              <a:srgbClr val="8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5A7BA54-54DA-814F-B9F4-191D1F40812A}"/>
              </a:ext>
            </a:extLst>
          </p:cNvPr>
          <p:cNvSpPr/>
          <p:nvPr/>
        </p:nvSpPr>
        <p:spPr>
          <a:xfrm>
            <a:off x="166044" y="3410906"/>
            <a:ext cx="4943209" cy="2052194"/>
          </a:xfrm>
          <a:prstGeom prst="rect">
            <a:avLst/>
          </a:prstGeom>
          <a:noFill/>
          <a:ln>
            <a:solidFill>
              <a:srgbClr val="8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3098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452</Words>
  <Application>Microsoft Office PowerPoint</Application>
  <PresentationFormat>Widescreen</PresentationFormat>
  <Paragraphs>75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Clive Winters</dc:creator>
  <cp:lastModifiedBy>Giosi Birkett</cp:lastModifiedBy>
  <cp:revision>25</cp:revision>
  <cp:lastPrinted>2021-11-26T09:17:56Z</cp:lastPrinted>
  <dcterms:created xsi:type="dcterms:W3CDTF">2021-10-22T09:31:55Z</dcterms:created>
  <dcterms:modified xsi:type="dcterms:W3CDTF">2022-05-31T12:15:43Z</dcterms:modified>
</cp:coreProperties>
</file>